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70" r:id="rId7"/>
    <p:sldId id="269" r:id="rId8"/>
    <p:sldId id="271" r:id="rId9"/>
    <p:sldId id="272" r:id="rId10"/>
    <p:sldId id="263" r:id="rId11"/>
    <p:sldId id="264" r:id="rId12"/>
    <p:sldId id="265" r:id="rId13"/>
    <p:sldId id="273" r:id="rId14"/>
    <p:sldId id="266" r:id="rId15"/>
    <p:sldId id="267" r:id="rId16"/>
    <p:sldId id="301" r:id="rId17"/>
    <p:sldId id="268" r:id="rId18"/>
    <p:sldId id="302" r:id="rId19"/>
    <p:sldId id="303" r:id="rId20"/>
    <p:sldId id="323" r:id="rId21"/>
    <p:sldId id="322" r:id="rId22"/>
    <p:sldId id="326" r:id="rId23"/>
    <p:sldId id="324" r:id="rId24"/>
    <p:sldId id="327" r:id="rId25"/>
    <p:sldId id="330" r:id="rId26"/>
    <p:sldId id="329" r:id="rId27"/>
    <p:sldId id="331" r:id="rId28"/>
    <p:sldId id="305" r:id="rId29"/>
    <p:sldId id="308" r:id="rId30"/>
    <p:sldId id="328" r:id="rId31"/>
    <p:sldId id="304" r:id="rId32"/>
    <p:sldId id="309" r:id="rId33"/>
    <p:sldId id="310" r:id="rId34"/>
    <p:sldId id="311" r:id="rId35"/>
    <p:sldId id="306" r:id="rId36"/>
    <p:sldId id="30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7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14:55.3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1783 603 24575,'0'0'0,"0"-2"0,-3-3 0,1-2 0,-3 0 0,0-2 0,1 0 0,-1 1 0,-2 2 0,1 0 0,-1 1 0,-2-1 0,0 1 0,-2 1 0,2-1 0,0 0 0,-1 2 0,0 1 0,1-2 0,1 0 0,-2-1 0,1 1 0,-2 0 0,0 1 0,-1-1 0,0 1 0,0 0 0,0 1 0,0 0 0,0 2 0,-1-3 0,1 0 0,0 1 0,0 0 0,0 1 0,0 0 0,0 1 0,0 0 0,0 0 0,0-3 0,0 1 0,0 0 0,0 0 0,0 0 0,0 1 0,0 1 0,0 0 0,0-3 0,0 1 0,0-1 0,-1 2 0,1-1 0,0 1 0,0 1 0,0 0 0,0 0 0,0 0 0,0 0 0,0 0 0,0 0 0,0 0 0,0 0 0,0 0 0,0 0 0,0 0 0,0 0 0,0 0 0,0 0 0,0 0 0,-3 0 0,1 0 0,-1 0 0,1 0 0,1 0 0,0 0 0,0 0 0,1 0 0,0 0 0,0 0 0,0 0 0,0 0 0,0 0 0,0 0 0,-2 0 0,-1 0 0,1 0 0,0 3 0,-2-1 0,0 0 0,1 0 0,1 0 0,0-1 0,2-1 0,-1 1 0,1-1 0,0-1 0,0 4 0,0-1 0,0 0 0,0 0 0,-2 0 0,0-1 0,-1-1 0,1 0 0,1 3 0,0-1 0,0 1 0,1-1 0,0-1 0,0 0 0,0 2 0,0-1 0,0 1 0,0-1 0,0-1 0,2 2 0,1 0 0,-1 0 0,0-1 0,0 1 0,-1 1 0,1 1 0,1 0 0,-1-1 0,3 1 0,-2 0 0,1 1 0,-2-1 0,2 1 0,0-1 0,-1 2 0,-1 1 0,-1-2 0,2 2 0,0-2 0,-1 2 0,0 0 0,-1 1 0,0-1 0,2 1 0,0 0 0,-1-1 0,2 0 0,0-2 0,2 2 0,-2-3 0,3 2 0,-2-2 0,2 2 0,-2-2 0,2 1 0,-1 0 0,0 0 0,2 2 0,-1-1 0,1 1 0,-2-2 0,1 1 0,-1 2 0,-2-3 0,2 2 0,0 1 0,0-2 0,1 1 0,1 1 0,-1 0 0,1 2 0,-1 0 0,0 1 0,-1-2 0,0-1 0,2 1 0,-1 0 0,1 1 0,0 0 0,2 1 0,-2-3 0,1 1 0,0 0 0,1 0 0,-2 0 0,1 1 0,0 1 0,1 0 0,1 0 0,0 0 0,1 0 0,0 0 0,0 0 0,0 1 0,0-1 0,0 0 0,0 0 0,0 0 0,0 0 0,0 0 0,0 0 0,0 0 0,0 0 0,0 0 0,0 0 0,0 0 0,0 0 0,0 0 0,3 0 0,-1 0 0,1 0 0,-1 0 0,2 0 0,-1 0 0,2 0 0,0 0 0,-1 1 0,1-4 0,-1 1 0,0-1 0,-2 1 0,2-2 0,0 1 0,1-3 0,-1 2 0,2 0 0,0 1 0,1 1 0,1 1 0,-2 1 0,2 0 0,-1 0 0,0-2 0,-1-1 0,0 1 0,2 1 0,1-1 0,-1 1 0,1 1 0,0 0 0,1-3 0,-2 1 0,1-1 0,1 6 0,0-1 0,-2-1 0,1 1 0,0-2 0,1 1 0,-2-1 0,3-3 0,1 1 0,0 2 0,1 0 0,-1 1 0,1 0 0,-1 0 0,1 0 0,-1 0 0,0-1 0,0 0 0,-2 0 0,-1 0 0,1 0 0,0 0 0,0 0 0,1 0 0,1-2 0,0-1 0,0 1 0,0 0 0,0 1 0,3 0 0,-1 0 0,1 1 0,-1-2 0,0-1 0,-1 1 0,-1 0 0,0 1 0,0 0 0,0-2 0,0 0 0,0 1 0,0 0 0,0-2 0,0 1 0,5 0 0,0 1 0,0 1 0,-1-2 0,-1 0 0,-1 0 0,-1-1 0,-1 0 0,0-2 0,0 1 0,0-1 0,-3 1 0,1-2 0,-1 1 0,6 0 0,-2 0 0,1-1 0,-1 2 0,2-1 0,0 0 0,0 0 0,-1-2 0,-1 1 0,0 0 0,0-2 0,-1-1 0,0 2 0,0-1 0,0 0 0,0-1 0,0 2 0,0-1 0,-1 0 0,1-1 0,0 1 0,0 1 0,1-1 0,-1-1 0,0-1 0,0 0 0,0-1 0,0 0 0,0 0 0,0 0 0,0 0 0,0 0 0,0 0 0,0 0 0,0 0 0,0 0 0,0 0 0,0 0 0,0 0 0,0 0 0,0 0 0,0 0 0,0 0 0,0 0 0,0 0 0,0 0 0,0 0 0,1 0 0,-1 0 0,0 0 0,2 0 0,1 0 0,-1 0 0,0 0 0,0 0 0,-1 0 0,2 0 0,-1 0 0,1 0 0,1 0 0,0 0 0,-1 0 0,2 0 0,0 0 0,-2-3 0,2 1 0,1-1 0,0-1 0,-1 0 0,1 1 0,4-5 0,-2 2 0,2 0-1183,-2 1 1521,1 0-507,-2 1 169,0 1 0,-1-2 0,1 1 0,-2 0 0,-1 2-259,4-2 333,1 1-111,-1-2-899,1 0 1204,-2 1-402,1 2 134,-1-2 0,-3 0 0,2 1 0,-2 1 0,0-2-28,0 1 36,0 0-12,-1 1 4,0-1 0,0-1 0,1 2 0,-2-1 0,0 0 1119,2-1-1439,0 2 480,-2 0-160,1 0 0,-2-1 261,5 0-335,-1 1 111,0 0-37,-1 0 0,-1-1 0,-1 0 995,1 1-1279,0 0 426,-1 0-142,2 2 0,0-1 0,0 1 0,-2 0 0,2 0 0,-1 0 0,3 0 0,-2 1 0,3-1 0,-2 0 0,-1 0 0,2 0 0,-2 0 0,2 0 0,-1 0 0,1 0 0,0 0 0,0 0 0,5 0 0,-2 0-921,-1 0 1184,0 0-395,1 0 132,-2 0 0,1 0 0,-2 0 0,1 0 0,4 0 0,-2 0 0,1 0 0,-1 2 0,-1 0 0,1 1 0,-1-1 0,0-1 0,0 0 0,0 0 0,2 1 0,-1 1 0,0-1 0,1 0 0,-1 0 0,-1-2 0,-1 1 0,1 1 0,0 1 0,3-1 0,0 0 0,0-1 0,-2 0 0,-1 4 0,2 1 0,0-1 0,-2-2 0,3 3 0,0-2 0,-1-1 0,0 0 0,-2-2 0,0 0 0,1 2 0,3-1 0,-2 0 0,1 0 0,0-1 0,-2 0 0,0 2 0,3 0 0,3 2 0,-2-1 0,0 0 0,0-1 0,-3-1 0,-1-1 0,-2 0 0,1-1 0,-3 2 0,2 0 0,-2 1 0,1-2 0,0 1 0,2-1 0,0-1 0,-1 0 0,0 0 0,-1 0 0,-2 0 0,2 0-187,-2 2 241,-1 1-81,2-1 27,-1 0 0,-1 0 0,-1-1 0,2-1 0,-1 0 0,0 0 0,-1 0 0,-1 0 0,3 0 0,-1 0 0,-1 0 0,0 0 0,0 0 0,-2 0 944,3 0-1214,0 0 600,-1 0-386,0 0 84,0 0-28,-1 0 0,-1 0 0,0 0 0,0 0 0,0 0 0,0 0 0,0 0 0,0 0 0,0 0 0,2 0 0,1-3 0,-1 1 0,0 0 0,0-1 0,-1 2 0,-1 0 0,1-2 0,-1 1 0,0-1 0,0 1 0,-3-2 0,1 1 0,-1 0 0,1 0 0,1 0 0,0-1 0,0 1 0,1 1 0,-2-2 0,-1 1 0,1-2 0,0 0 0,1 2 0,0-3 0,1 2 0,-1 1 0,1-2 0,0 1 0,1 1 0,-1-2 0,0 1 0,0 1 0,-2-2 0,-1 1 0,1 1 0,0-2 0,0 1 0,2 1 0,-1 1 0,1 0 0,0-1 0,0 0 0,0 0 0,0-1 0,0 0 0,0 1 0,1 0 0,-1-1 0,0 1 0,0 0 0,0 1 0,0 1 0,0 0 0,2-2 0,1 0 0,-1 1 0,1 0 0,-2 1 0,-2-2 0,-1 0 0,-1 0 0,1 1 0,1 1 0,0 0 0,-2-2 0,0 1 0,1-1 0,0 1 0,0 1 0,2-2 0,-1 0 0,1 0 0,0 1 0,0 1 0,0 0 0,1-2 0,-1 1 0,0-1 0,0 2 0,0-3 0,0 0 0,0 1 0,0 1 0,0 0 0,-2-1 0,-1 0 0,1 1 0,0 0 0,0 0 0,1 2 0,1-1 0,-3-1 0,1-1 0,0 1 0,0 0 0,0 1 0,2-3 0,-1 2 0,1-1 0,0 1 0,0 1 0,0 0 0,1-2 0,-1 0 0,0 1 0,0 0 0,-3-2 0,1 1 0,-1 0 0,2 1 0,-1 1 0,1 0 0,1 0 0,-3-1 0,1-1 0,-1 1 0,1 0 0,1 1 0,-2-2 0,0 0 0,0 0 0,1 1 0,1 1 0,0 0 0,1-2 0,0 1 0,0-1 0,0 1 0,0 1 0,0-2 0,1-1 0,-1 2 0,0 0 0,0-2 0,0 0 0,0 2 0,0-1 0,0 2 0,0 0 0,0-2 0,0 1 0,0-1 0,0 2 0,0-1 0,0 1 0,-2-1 0,-1-1 0,1 1 0,0 0 0,1 0 0,0 2 0,-2-3 0,0 0 0,0 1 0,1 0 0,1 0 0,-2-1 0,0 0 0,1 1 0,0 0 0,0 0 0,2 2 0,-1-1 0,1 1 0,0-2 0,0-1 0,1 1 0,-1 0 0,0 1 0,0-3 0,0 2 0,0-1 0,0 1 0,0 0 0,0 2 0,0-3 0,0 0 0,0 0 0,0 1 0,0 1 0,0 0 0,0 1 0,0-1 0,1-1 0,-1 0 0,0-1 0,0 1 0,0 1 0,0 0 0,0-2 0,0 1 0,0-1 0,0 1 0,0 1 0,0 0 0,0 1 0,0 0 0,0-3 0,2 1 0,1-1 0,-1 2 0,1-1 0,0 1 0,1 1 0,-1-3 0,-1 1 0,2-1 0,0 1 0,-2 1 0,1 0 0,0 1 0,1 0 0,-1-3 0,1 1 0,0 0 0,-1 0 0,0 0 0,1 1 0,-1 1 0,0-3 0,-1 1 0,0 0 0,-2 0 0,1 0 0,-1-1 0,2 0 0,1 0 0,-1 1 0,0 1 0,-1-2 0,0 0 0,2 0 0,0 1 0,4-1 0,0-1 0,0 1 0,-3 1 0,0-2 0,-2 1 0,-1 0 0,-1-2 0,0 1 0,0 1 0,-2-2 0,-1 1 0,0 1 0,1 1 0,0-2 0,2 1 0,-1-3 0,1 2 0,0 0 0,0 1 0,0-1 0,0 1 0,0 0 0,-2-2 0,0 2 0,-1-1 0,1-1 0,1 1 0,0 1 0,1-2 0,-1 1 0,1 1 0,-2-2 0,0 1 0,-1 1 0,2 0 0,-1 2 0,-1-2 0,0 0 0,0 0 0,1 1 0,1 1 0,0 0 0,1-1 0,0-1 0,0 1 0,0 0 0,0 0 0,0 2 0,0-3 0,0 0 0,0 1 0,1 0 0,-1-2 0,0 1 0,0 0 0,0 1 0,0-2 0,0 1 0,0 0 0,0-2 0,0 1 0,0 1 0,0-2 0,0 1 0,0 0 0,0 2 0,0 0 0,-2-1 0,-1 0 0,1 1 0,-2-2 0,0 0 0,0 1 0,2 0 0,0 2 0,1-3 0,1 2 0,0-1 0,0 1 0,0 1 0,0 0 0,1-2 0,-1 1 0,0-1 0,0 1 0,0 1 0,0 0 0,0 1 0,0-3 0,0 1 0,0 0 0,0 0 0,0 0 0,0 1 0,0 1 0,0 0 0,0 0 0,0-2 0,0-1 0,0 1 0,0 0 0,0 0 0,0 2 0,1-1 0,-1 1 0,0 0 0,0 0 0,0 0 0,0 0 0,0-2 0,0-1 0,0 1 0,0 0 0,0 1 0,0 0 0,0 0 0,0-2 0,0 1 0,0-1 0,0 1 0,0 1 0,0 0 0,0 0 0,0 1 0,0 0 0,0 0 0,0-2 0,0 0 0,0-1 0,0 1 0,1 1 0,-1 0 0,0 0 0,0 1 0,0 0 0,0-2 0,0 0 0,0-1 0,0 1 0,0 1 0,0 0 0,-2-2 0,-1 0 0,1 1 0,0 0 0,0 1 0,1 0 0,1 0 0,0 1 0,-3-2 0,1 0 0,0-1 0,0 1 0,0 1 0,1 0 0,1 1 0,0-1 0,-2-1 0,-1 0 0,1-1 0,0 1 0,1 1 0,-3-2 0,1 0 0,-2-2 0,1 0 0,0 1 0,-1-1 0,-2-2 0,1 1 0,-1-1 0,-1-2 0,-2 0 0,0-2 0,-2 0 0,0-1 0,3 2 0,-1 1 0,0-1 0,0-1 0,-1 1 0,0-2 0,0 1 0,-1-1 0,0 0 0,0 0 0,0 0 0,0 0 0,-1-1 0,1 1 0,0 0 0,0 0 0,0 0 0,0 0 0,0 0 0,0 0 0,-2 0 0,-1 0 0,1 0 0,0 0 0,-2 0 0,1 0 0,-3 2 0,1 1 0,1-1 0,-1 2 0,1 0 0,0 0 0,-1-2 0,1 0 0,-1-1 0,0-1 0,-2 0 0,0 0 0,0 0 0,-1 0 0,0-1 0,-2 1 0,1 0 0,0 3 0,2-1 0,2 1 0,-1 1 0,0 2 0,0 0 0,-1-1 0,-1 1 0,1-1 0,-1 1 0,1-1 0,0 1 0,-1 2 0,-1-1 0,-2-2 0,0 1 0,-1 2 0,3-2 0,-1 1 0,0 2 0,0-2 0,0 1 0,-2-2 0,1 2 0,-1 0 0,0-2 0,0 2 0,-1-2 0,1 1 0,0 1 0,0 1 0,0-1 0,0 1 0,0 0 0,0-2 0,0 2 0,0 0 0,0 0 0,0-1 0,-2 1 0,-1 0 0,0-1 0,1 0 0,1-2 0,-2 2 0,-1 0 0,2 1 0,-3-1 0,1 0 0,1 1 0,-2-1 0,1 0 0,-4 1 0,0-2 0,0 1 0,-2 0-1135,1 2 1460,0-2-487,3 1 162,-2 0 0,-3-2 0,-1 1 0,0 1 0,1 1 0,0-2 0,-1 1 0,-2 0 0,1-2 0,-5 2 0,2-1 0,-2 2 0,-1-2-2233,1 1 2871,-4-5-957,2 1 319,1-2 0,-4 2 0,3 1 0,-4 0 0,2 1-2527,0 1 3249,-1-3-1083,-2 0 361,-1 0 0,0 0 0,-3 2 0,4-1 0,-3 1 0,1-1 0,1 1-2650,-2 1 3407,-2-1-1135,3 1 378,-2-4 0,-1 0 0,3 2 0,-1 1 0,3 2 0,-2-2 0,-1 2 0,3 0 0,-3-1 0,3 1 0,-1-1 0,0 2 0,1 1 0,-1 0 0,2-2 0,1 1 0,-1-1 0,2 1 0,-2 1-1201,2 0 1544,1 1-514,-1 0 171,2-5 0,-4 0 0,2 0 0,2 2 0,-2 0 0,1 1 0,0 1 0,-1 1 0,0-1 0,1 2 0,3-1 0,-4 0 0,3 0 0,0 0 0,1 0 300,0 0-386,2 0 129,1 0-43,-3 0 0,3 0 0,-2 0 0,-2 0 0,1 0 0,2 0 0,-4 0 0,0 0 0,0-2 0,1 0 322,1-1-414,2 1 138,2 1 1204,-4 0-1607,1 0 536,-3-1-179,2-1 368,1 1-473,-4 0 157,2-2-52,-2 1 0,0-1 0,-1 2 0,1 1 0,-3-3 0,3 1 0,1 1 0,-2-5 0,1 1 0,0 0 0,-1-1 0,0 2 0,1 1 0,-2 1 0,1-1 0,-2 0 0,2-1-826,1 1 1062,-1 0-354,1 1 118,0-3 0,1 0 0,-2 0 0,2 0 0,0 0 0,1 2 0,-1 1 508,-1 2-653,1 0 217,2-2-72,2 1 0,-1-1 0,1 2 0,1-3 0,-2 1 0,2 0 0,2 1 0,1 0 0,1 2 0,-2-3 0,2 0 0,0 1 0,0 0 0,2 1 656,0 0-843,2 0 280,0 1-93,2 0 0,-2-4 0,2-1 0,-2 0 0,2 1 0,-4 1 0,1 1 0,1 1 0,0 1 0,1-3 0,0 1 0,0 0 0,0 0 0,0 1 0,0 0 0,1 1 0,0-1 0,0 1 1705,1 0-2192,-2 1 730,1-1-243,-1 0 0,1-3 0,-2 1 0,1 0 0,2 0 0,-4 0 0,-1 1 0,1 1 1815,-2-1-2334,3 1 779,-1-2-260,2-1 0,1 1 0,0 0 0,-2 0 0,1 1 0,-3 1 0,0 0 0,-3 0 0,2 0 0,-1 0 0,3 0 0,-1 0 0,3 0 0,-2 0 0,3 0 0,-2 0 0,2 0 0,-1 0 0,0 0 0,0 0 0,0 0 0,0 0 0,0 0 0,-3 0 0,1 0 0,-3 0 0,-2 0 0,3 0 0,-1 0 0,3 0 0,2 0 0,-1 0 0,3 0 0,-2 0 0,-1 0 0,1 0 0,1 0 0,1 0 0,-3 0 0,1 0 0,-2 0 0,1 0 0,0 0 0,1 3 0,1-1 0,2 1 1480,1-1-1903,1 2 1477,0-1-1295,2 0 596,-1 0-422,-2-2 1033,-1 0-1233,1-1 401,0 3 24,1-1-203,0 1 67,0-1-22,1 1 0,0 0 0,0 0 0,0 2 0,0-1 0,0-1 0,0 0 0,0-2 0,0 2 0,0 0 0,0 0 0,0-1 0,0-1 0,0 2 0,0 0 0,0-1 0,-2 0 0,-1 2 0,0-1 0,1 0 0,1-1 0,0 0 0,0 1 0,1 0 0,0-1 0,0 0 0,0 2 0,0 0 0,-2-1 0,-1-1 0,1-1 0,0 3 0,0-1 0,-1-1 0,0 0 0,-2-1 0,0 3 0,1-2 0,2 1 0,0-1 0,-2 2 0,1-1 0,0 0 0,-1 4 0,0-1 0,1 0 0,-4-2 0,0-1 0,-1-1 0,1-1-698,2 2 898,-2-1-300,2 0 100,2 0 0,-2-1 0,1 0 0,1 2 0,0-1 0,0 1 0,-1-1 0,2-1 0,-3 2 0,1 0 0,-1 0 0,0-1 0,1 0 0,1 1 0,1 0 0,1-1 0,-2 0 0,0 2 0,1-1 0,0 0 0,1-1 698,0 0-897,1 1 298,0 0-99,0-1 0,0 3 0,0-2 0,0 1 0,0-2 0,0 0 0,2 1 0,1 0 0,-1-1 0,0 0 0,0 0 0,-2 1 0,1 0 0,-1-1 0,0 0 0,2 2 0,1-1 0,-1 0 0,0-1 0,-1-1 0,0 3 0,-1-1 0,1-1 0,-1 0 0,-1-1 0,1 0 0,3 2 0,-1 0 0,0-1 0,1 0 0,-2 0 0,0-1 0,-1-1 0,0 0 0,0 0 0,0 0 0,0 0 0,0 0 0,0 0 0,0 0 0,0 0 0,-1 0 0,1 0 0,0 0 0,0 0 0,0 0 0,0 0 0,0 0 0,0 0 0,0 0 0,0 0 0,2 2 0,1 1 0,-1-1 0,3 3 0,-1-2 0,-1 1 0,0-2 0,-2 2 0,0 0 0,-1 1 0,1 0 0,-2 1 0,4 1 0,-1 0 0,0-1 0,3 0 0,-2-1 0,1-1 0,0 1 0,3 1 0,-1 0 0,1 1 0,-1-1 0,1 1 0,-1-1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4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338 1,'-17'16,"0"-1,0-1,-26 16,-10 5,-67 57,116-89,-37 34,38-34,1 0,-1 1,1-1,0 0,0 0,0 1,0 0,0-1,1 1,-1 0,0 5,1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8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284 1,'-1'0,"-1"1,1 0,-1 0,1 0,-1 0,1 1,0-1,-1 0,1 1,0-1,0 0,0 1,0-1,-1 4,-6 6,-23 20,-30 41,26-30,32-39,-68 88,63-79,0 0,0 1,2 0,-1 1,-7 25,11-24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3.2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273 1,'-2'1,"-1"0,1 0,-1 1,1-1,-1 0,1 1,0 0,0 0,0 0,-3 3,-4 3,-4 1,-137 113,124-90,3-3,20-26,1 0,0 0,0 1,0-1,0 1,1-1,-3 6,1-2,1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3.5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392 1,'-1'0,"0"0,0 0,0 1,0-1,0 1,0-1,0 1,0 0,0-1,0 1,0 0,0-1,1 1,-1 0,0 0,1 0,-2 1,-13 22,9-14,-6 6,-2-1,0 0,0-1,-22 16,6-5,14-12,0-2,-23 13,24-16,1 1,0 0,1 1,-16 14,-4 4,25-22,0 0,1 1,-10 11,12-13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3.7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792 0,'-3'1,"0"-1,0 1,1-1,-1 1,0 0,1 0,-1 0,1 1,-1-1,1 0,-1 1,1 0,-4 3,-29 32,25-24,-15 15,-75 76,43-51,-40 43,75-74,-96 102,88-88,-2-2,-38 30,48-47,-36 20,45-29,8-5,0-1,0 1,0 0,0 0,1 1,-1-1,1 1,0 0,0 0,0 1,-5 7,5-5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4.33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661 1,'0'2,"0"0,-1-1,1 1,-1 0,1 0,-1 0,0 0,0-1,0 1,0 0,0-1,0 1,-1-1,1 1,-2 1,-28 22,19-16,4-2,1 1,0 0,0 1,1-1,-7 13,5-9,0 0,-12 12,11-14,1 2,-8 11,-16 21,26-36,0-1,-8 16,10-15,-1 0,0-1,-10 12,-55 45,45-37,-26 35,41-47,0 0,1 0,1 1,-10 26,11-26,-1 0,-1-1,0 0,-1-1,-1 0,-16 18,-12 5,29-29,0 1,1 0,0 1,0 0,1 1,-9 14,14-17,0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5.0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781 0,'-52'44,"-8"6,-98 94,137-116,17-22,0-1,0 1,0-1,-8 7,-61 61,22-21,-79 84,43-42,76-82,-14 23,20-28,-54 97,53-92,-6 18,9-20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5.6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795 1,'-11'11,"0"1,-15 24,-13 15,-22 14,-69 77,101-111,-14 18,-12 23,-62 83,3 8,-9 14,117-168,0 1,1 0,1 0,-1 0,-3 14,7-15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6.1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820 1,'-2'1,"0"0,0 0,1 1,-1-1,0 1,1-1,-1 1,1 0,-1-1,1 1,0 0,0 0,-1 2,-2 2,-24 33,7-10,-19 34,33-52,-17 20,6-8,-29 32,3-4,18-19,-35 32,-93 91,117-124,21-17,-22 23,-9 6,34-32,1 0,-16 18,1 1,18-21,1 0,-14 20,3-1,8-13,-10 22,18-31,1-1,0 1,0-1,0 1,1 0,-1 0,2 0,-1 7,1 11,0-14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6.6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423 0,'-1'2,"0"0,0 0,0-1,0 1,0-1,0 1,-1-1,1 1,-1-1,1 0,-1 1,-1 0,-3 3,-82 75,44-41,-71 80,77-83,-59 74,95-108,0 0,1 1,-1-1,0 1,1 0,0 0,-1 0,1-1,0 1,0 5,1-8,0 1,0-1,0 1,0-1,0 1,0-1,0 0,0 1,0-1,1 1,-1-1,0 0,0 1,0-1,1 1,-1-1,0 0,1 1,-1-1,0 0,1 0,-1 1,0-1,1 0,0 1,0-1,1 1,-1-1,1 0,0 1,-1-1,1 0,-1 0,1 0,0 0,2-1,9-1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19:06.5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860.25757"/>
      <inkml:brushProperty name="anchorY" value="874.58813"/>
      <inkml:brushProperty name="scaleFactor" value="0.5"/>
    </inkml:brush>
  </inkml:definitions>
  <inkml:trace contextRef="#ctx0" brushRef="#br0">1349 578 24575,'0'0'0,"0"94"0,-2 37 0,-3-18 0,2-117 0,-1-11 0,-5-35 0,-2-22 0,-1 0 0,0 13 0,-1 16 0,1 16 0,-1 12 0,1 8 0,0 7 0,-1 2 0,4 3 0,-1 1 0,1-1 0,1 1 0,0 0 0,-1-2 0,2 1 0,-1-1 0,0 0 0,-2 1 0,0 1 0,-1-1 0,-1 3 0,0-3 0,2 3 0,0-3 0,0 0 0,0 0 0,0-1 0,-1 2 0,-1 1 0,0 0 0,0 0 0,0 2 0,0-2 0,0 2 0,0-3 0,2 1 0,0-1 0,1 1 0,-1-2 0,-1-1 0,0 2 0,2 0 0,-1 0 0,1 1 0,-1-1 0,-1 1 0,0-1 0,0 1 0,-1 1 0,0-2 0,-1 2 0,1 1 0,0 1 0,0 0 0,0-1 0,2 0 0,1 1 0,-1-3 0,0 2 0,-1-3 0,0 1 0,2 2 0,0-3 0,-1 2 0,0 0 0,0 2 0,-2 0 0,1 2 0,-1-1 0,0 1 0,0 1 0,0-1 0,-1 0 0,1-2 0,3 0 0,-1-3 0,3 0 0,-1-1 0,3 1 0,-2-2 0,2 1 0,-2-1 0,0 2 0,0 1 0,0-2 0,0 2 0,0-2 0,1 2 0,0-3 0,0 2 0,0-2 0,-2 0 0,1 0 0,0-1 0,1 2 0,-2-2 0,2 3 0,0-2 0,-2 1 0,-2 0 0,3 1 0,-2-2 0,2 2 0,0-1 0,1 0 0,-1 0 0,2 0 0,-2 0 0,2 0 0,1 2 0,-1-1 0,0 0 0,2 2 0,-2-2 0,1 2 0,-2-3 0,2 1 0,-3-1 0,2 1 0,1 1 0,-1-2 0,0 2 0,0-2 0,0 1 0,-2-1 0,2 1 0,1 0 0,-1 0 0,-2 1 0,1 0 0,-1 0 0,0 0 0,0-1 0,2 0 0,-2-2 0,1 2 0,0-1 0,0 0 0,2 2 0,-1-2 0,1 2 0,-2-2 0,1 1 0,-1 2 0,-1-2 0,0 1 0,2 0 0,-2 0 0,2 0 0,1 0 0,-1 0 0,1 0 0,1 0 0,1 2 0,-2-2 0,1 1 0,-2-2 0,0 0 0,1 2 0,-1 0 0,1 1 0,1 1 0,0 1 0,2-1 0,0 2 0,0-1 0,1 0 0,1 1 0,-1-1 0,0 0 0,3-3 0,-1 1 0,1-1 0,1-1 0,0 0 0,-1 1 0,0 0 0,1-1 0,-1 1 0,3-2 0,-2 0 0,2-1 0,0 1 0,-2 0 0,2 0 0,-2 0 0,2 0 0,-1 0 0,1 1 0,2-1 0,-1 1 0,0-2 0,0 1 0,0-1 0,1 1 0,1-2 0,-1 2 0,1-2 0,-2 1 0,0 0 0,2-2 0,-2 1 0,0 2 0,2 1 0,1-1 0,-2 2 0,0-2 0,-1 0 0,0-1 0,2 1 0,0-1 0,-1 0 0,1-1 0,-2 2 0,0-2 0,-1 2 0,1 0 0,0 2 0,2-1 0,1-2 0,-1 1 0,-2 1 0,0-2 0,1 2 0,0-2 0,2-1 0,-1 0 0,0-1 0,0 2 0,1 1 0,1 2 0,0-2 0,1 0 0,0-1 0,0 0 0,-2 0 0,-1-1 0,1 2 0,0-2 0,1 1 0,0 0 0,0-2 0,-1 1 0,0 0 0,-1-2 0,1-1 0,1 2 0,0-1 0,-2 2 0,1 0 0,-1-2 0,1 0 0,1-1 0,0-1 0,-2 2 0,1-1 0,-1 1 0,2-2 0,-1 1 0,1 1 0,1 0 0,0-1 0,0 0 0,0 0 0,0-2 0,0 1 0,0 1 0,1 1 0,-1-1 0,-1 0 0,2-1 0,-1 0 0,0 0 0,0-1 0,-2 2 0,-1 1 0,1-1 0,0 1 0,0-2 0,-1 2 0,0 0 0,0 0 0,1-1 0,1-1 0,0 0 0,1 0 0,0-1 0,0 0 0,0 0 0,0-1 0,0 4 0,0-1 0,1 0 0,-1 0 0,0 0 0,-3 1 0,1 0 0,-1 0 0,1-1 0,1-1 0,0 0 0,1-1 0,-1 1 0,1-1 0,0 2 0,0 0 0,1 0 0,-1 0 0,0 0 0,0-1 0,0-1 0,0 0 0,0 0 0,0 0 0,0 0 0,0 0 0,0 0 0,0 0 0,0 0 0,0 0 0,0 0 0,0 0 0,0 0 0,1 0 0,-1 0 0,0 0 0,0 0 0,0 0 0,0 0 0,0 0 0,0 0 0,0 0 0,0 0 0,0 0 0,0 0 0,0 0 0,0 0 0,0 0 0,0 0 0,0 0 0,0 0 0,0 0 0,0 0 0,0 0 0,0 0 0,0 0 0,0 0 0,0 0 0,0 0 0,1 0 0,-1 0 0,0 0 0,0 0 0,0 0 0,0 0 0,0 0 0,0 0 0,0 0 0,0 0 0,0 0 0,0 0 0,0 0 0,0 0 0,0 0 0,0 0 0,0 0 0,0 0 0,3 0 0,-1 0 0,1 0 0,-1 0 0,-1 0 0,0 0 0,0 0 0,-1 0 0,0 0 0,0 0 0,0 0 0,0 0 0,0 0 0,0 0 0,0 0 0,0 0 0,0 0 0,0 0 0,0 0 0,0 0 0,0 0 0,0 0 0,0 0 0,0 0 0,0 0 0,0 0 0,0 0 0,0 0 0,0 0 0,0 0 0,0 0 0,0 0 0,0 0 0,1-2 0,-1-1 0,0 1 0,0 0 0,0 0 0,-3-1 0,1 0 0,-1 0 0,1 1 0,1-2 0,0 1 0,1 0 0,0 1 0,-3-2 0,1 1 0,-1 0 0,1-1 0,1 0 0,0 0 0,1 2 0,0-2 0,0-2 0,0 1 0,0 0 0,0-1 0,0 2 0,0-2 0,1 0 0,-4 0 0,1 1 0,-1 1 0,1 1 0,-2-2 0,1 2 0,0-2 0,1 0 0,-2-1 0,1 1 0,0-1 0,1 0 0,1 1 0,-3 0 0,2 1 0,-1-2 0,-1-2 0,0 2 0,-2-1 0,1 0 0,1 3 0,-1-2 0,1 1 0,-2 0 0,1 0 0,-1-1 0,1 0 0,0 0 0,2-2 0,1-1 0,1-2 0,1 0 0,0-1 0,1 0 0,-3 0 0,-1 2 0,-1 1 0,-1-1 0,1 0 0,2-1 0,-3 0 0,1-1 0,-1 0 0,5 3 0,-1-1 0,1 1 0,-3-2 0,-2 1 0,1 1 0,-3 0 0,1 2 0,-1-1 0,-2 0 0,2 1 0,-1 0 0,2 1 0,-2-1 0,0-1 0,-1-1 0,1-2 0,2 3 0,-1-2 0,0 1 0,-1-2 0,-2 1 0,1-2 0,1 1 0,-2-1 0,0 0 0,2 0 0,-1-1 0,2 1 0,-1 0 0,0 0 0,1 2 0,0 1 0,-2-1 0,0 0 0,-2 0 0,2-2 0,0 1 0,0-1 0,-1 0 0,-1-5 0,0 0 0,1 0 0,1 1 0,-1 1 0,0 1 0,-1 1 0,3 0 0,-1 1 0,-1 0 0,0 1 0,2-1 0,0 0 0,-1 0 0,-1 0 0,-1 0 0,0 0 0,0 0 0,-1 0 0,0 0 0,0 0 0,-1 0 0,1 0 0,0 0 0,2 0 0,1 0 0,-1 0 0,0-5 0,0 0 0,-1 0 0,-1 1 0,0 1 0,0 1 0,0 1 0,0 0 0,0 1 0,0 0 0,0-2 0,0 0 0,0 0 0,0-3 0,0-1 0,0 0 0,0 1 0,0 1 0,0 2 0,0 0 0,0 2 0,0-1 0,0 1 0,0 1 0,0-1 0,0 0 0,0 0 0,0 0 0,0 0 0,0 0 0,0 0 0,0 0 0,0-2 0,0-1 0,0 1 0,0 0 0,0 0 0,0 1 0,0 1 0,0-1 0,0 1 0,0 0 0,-2 1 0,-1-1 0,1 0 0,0 0 0,0 0 0,-1 0 0,0 0 0,0 0 0,1 0 0,0 0 0,-1-1 0,0 1 0,0 0 0,-1 0 0,0 0 0,1 0 0,1 0 0,0 0 0,-1 0 0,0 0 0,-2 2 0,1 1 0,0-1 0,1 0 0,1 0 0,1-1 0,-2 2 0,1-1 0,-3 1 0,1-1 0,0-1 0,1 0 0,1-1 0,1 0 0,-1 2 0,-1 1 0,1-1 0,0 0 0,-2-1 0,1 0 0,-3 2 0,1 0 0,-1 1 0,1 1 0,0-1 0,0-2 0,1 0 0,0 0 0,-1 0 0,-1 1 0,-2-1 0,-2 2 0,2 0 0,-1 2 0,2-2 0,-1 3 0,-1 1 0,2-2 0,-1 2 0,0 1 0,-2-1 0,0 0 0,-1 1 0,-1 0 0,0 2 0,0 0 0,-1 1 0,4-2 0,-1-1 0,0 1 0,0 0 0,0 1 0,-1 0 0,-1 0 0,0 1 0,0 0 0,0 0 0,-3 0 0,1 1 0,-1-1 0,1 0 0,1 0 0,0 0 0,0 0 0,1 0 0,0 0 0,0 0 0,-5 0 0,0 0 0,0 0 0,1 0 0,1-3 0,1 1 0,1-1 0,1 1 0,-3 1 0,1 0 0,0 1 0,0-1 0,1 1 0,0 0 0,0 0 0,1 1 0,-2-1 0,-1 2 0,1 1 0,-3-1 0,2 0 0,-1 0 0,2-2 0,0 1 0,-2-1 0,1 0 0,1 2 0,0 1 0,-2-1 0,1 0 0,0 0 0,-2-2 0,1 1 0,1-1 0,1 2 0,0 1 0,-1-1 0,0 0 0,0 0 0,1-2 0,1 1 0,-2 1 0,0 1 0,0-1 0,1 0 0,1 0 0,0 1 0,1 0 0,-1-1 0,1 0 0,1 0 0,-1 1 0,0 0 0,0-1 0,0 0 0,0 0 0,0-2 0,0 1 0,-5 2 0,0-1 0,0 1 0,-2-1 0,2-1 0,1 0 0,1-1 0,1 1 0,0 1 0,2 0 0,0 1 0,0-1 0,0 1 0,1 1 0,-1-1 0,0-1 0,0-1 0,0 0 0,0 0 0,0 1 0,0 0 0,0 1 0,0-1 0,0-1 0,-3 0 0,1-1 0,-3 3 0,0-1 0,1 1 0,1-1 0,1-1 0,1 0 0,0-1 0,1 3 0,-2-1 0,0 1 0,-3-1 0,0 1 0,1 1 0,2-2 0,0 1 0,1-2 0,0 0 0,1 2 0,0-1 0,0 1 0,0-1 0,0-1 0,0 2 0,0 0 0,0 0 0,0-1 0,1-1 0,-2 0 0,4 2 0,-1-1 0,0 1 0,0-1 0,0 2 0,-1-1 0,-1 0 0,1-1 0,1 2 0,1-1 0,-1 0 0,0-1 0,1 2 0,0-1 0,0 0 0,0 2 0,-2-1 0,0-1 0,2 2 0,-1-1 0,1-1 0,-2 2 0,1-1 0,-2 1 0,1 0 0,-1-1 0,2 1 0,1 0 0,-1 1 0,0-1 0,-1-1 0,0-1 0,2 1 0,-1-1 0,1 0 0,1 1 0,0 0 0,-1-1 0,2 2 0,-1-1 0,0 2 0,-2-2 0,2 3 0,-1-2 0,0 2 0,-1-2 0,2 2 0,-1-2 0,2 2 0,0-1 0,1 0 0,-1 0 0,2 1 0,-1-2 0,0 2 0,0-2 0,0 2 0,2 0 0,-1 0 0,0 1 0,0-2 0,0 1 0,1 1 0,-1 2 0,1 0 0,-2 1 0,1 1 0,-1-2 0,0-1 0,0 1 0,0 0 0,2 1 0,1 0 0,-1-1 0,1-1 0,0 1 0,1 0 0,-2-2 0,1 1 0,0 0 0,1 0 0,1 2 0,-2-2 0,0 0 0,0 0 0,1 1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7.0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398 1,'-2'8,"0"0,0 1,-1-1,0 0,-1 0,1 0,-1-1,-8 12,6-10,-16 25,-8 13,-44 82,60-106,-17 23,-2-1,-69 72,63-65,37-49,-6 13,6-8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7.7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358 0,'-5'1,"1"-1,-1 1,0 0,0 0,1 0,-1 1,1 0,-6 2,-35 23,26-16,-68 53,32-22,36-30,6-3,1 0,0 0,0 1,-19 22,26-26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3.6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406 0,'-1'3,"0"0,0-1,0 1,0 0,0-1,0 1,0-1,-4 4,-2 7,-23 51,-3-1,-80 115,22-58,78-105,-7 10,1 0,-23 39,22-29,16-27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0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676 0,'-8'9,"1"0,0 0,-10 19,11-17,-1 0,0-1,-9 10,-32 39,30-36,-22 23,-36 30,5-7,-153 146,167-152,6-7,50-54,-1 0,1-1,0 1,-1 0,1 1,0-1,0 0,0 0,0 0,1 0,-1 1,1-1,-1 4,0 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521 0,'-1'3,"0"-1,0 0,0 0,0 1,-1-1,1 0,-1 0,1 0,-1 0,0 0,0-1,-2 3,-7 8,-16 28,15-20,-2-1,-19 21,-19 24,20-23,-34 42,-25 62,86-137,-13 18,10-14,0 1,-11 25,-8 16,4-11,7-11,7-15,1 0,-6 20,13-32,-1 1,1-1,0 1,0 0,1-1,0 1,0 0,0 0,1-1,-1 1,3 7,0-5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9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437 0,'0'0,"-1"1,0-1,1 0,-1 0,1 1,-1-1,0 1,1-1,-1 0,1 1,-1-1,1 1,0-1,-1 1,1 0,-1-1,1 1,0-1,-1 1,1 1,-7 16,5-13,-2 4,-1 0,0-1,0 1,-1-1,-10 11,-1 2,-35 33,4 7,34-41,-29 30,29-33,1 0,0 0,1 1,-10 20,-7 11,13-22,1 0,-16 38,22-46,-4 12,8-9,-4 40,8-53,1 1,0-1,0 1,1-1,0 0,5 19,-3-20,1 0,-1 0,2-1,-1 1,1-1,0 0,0 0,1 0,0-1,0 0,10 8,3-1,0-1,0 0,25 10,-37-18,-1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5.3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447 1,'-1'2,"0"1,0-1,0 0,0 0,0 0,0 1,-1-1,1 0,-1 0,-2 2,-3 5,-92 119,49-67,13-7,8-8,-22 28,2 6,16-24,21-35,1 0,1 0,1 1,0 0,2 1,-7 38,12-47,1 1,1 16,0-22,0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5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419 0,'0'5,"0"-1,-1 1,0-1,0 1,0-1,0 0,-1 1,0-1,-3 7,-26 33,16-25,-62 92,1-20,20-26,27-34,20-24,1 1,-12 16,-55 92,70-108,2-2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5.1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471 62 24575,'0'0'0,"0"-2"0,0-4 0,-3 1 0,1-1 0,-3 0 0,0-2 0,-1 3 0,0-2 0,-1 1 0,-1 2 0,-1 1 0,-1 1 0,-2 1 0,1 1 0,-1 0 0,-1 0 0,1 0 0,0 0 0,-1 1 0,1-1 0,0 0 0,0 0 0,0 2 0,0 1 0,2 2 0,1-1 0,-1 0 0,2 1 0,0 0 0,2 1 0,-1-1 0,2 1 0,-2-1 0,2 2 0,-1-2 0,0 2 0,0 1 0,-2 1 0,-1 1 0,-1 2 0,-2-1 0,3 2 0,2-1 0,-1 0 0,3 0 0,-1-2 0,1 0 0,-1-3 0,1 1 0,-2-2 0,2 0 0,1 2 0,-1-2 0,1 2 0,-2-2 0,1 1 0,1 1 0,-1-1 0,0 0 0,2 2 0,0 1 0,0-2 0,-1 1 0,2 0 0,0 1 0,0 1 0,2 0 0,-1 1 0,-1-3 0,-1 1 0,1 0 0,0 0 0,1 1 0,0 0 0,1 0 0,-1 1 0,1 0 0,0 0 0,1 0 0,-1 1 0,0-1 0,0 0 0,0 0 0,2-2 0,1-1 0,2-2 0,-1 1 0,2-3 0,2 0 0,-1 0 0,1-1 0,-1 1 0,0 0 0,-1 1 0,1-1 0,-1 2 0,0-2 0,0 2 0,0-1 0,-1 0 0,2 0 0,-2 0 0,2 0 0,0-2 0,0 1 0,1-1 0,-2 2 0,2-1 0,-2 1 0,0-1 0,2 2 0,1-2 0,-1 2 0,1-1 0,0-2 0,1 2 0,1-2 0,-2 2 0,0-2 0,1 0 0,-3 1 0,2-1 0,-1 0 0,2-2 0,-2 2 0,0-1 0,1 0 0,1-1 0,1 2 0,1-1 0,-1 0 0,1-1 0,0-1 0,-2 2 0,0 0 0,-1 0 0,1-1 0,1-1 0,0 0 0,1-1 0,0 0 0,0 0 0,0 0 0,0 0 0,0 0 0,0 0 0,0 0 0,0 0 0,0 0 0,1 0 0,-1 0 0,0 0 0,-1 0 0,1 0 0,0 0 0,1 0 0,-1 0 0,0 0 0,0 0 0,0 0 0,0 0 0,0 2 0,0 1 0,0-1 0,0 1 0,0-2 0,0 0 0,0 0 0,0-1 0,0 0 0,0 0 0,0 0 0,0 0 0,0 0 0,0-1 0,0 1 0,0 0 0,0 0 0,0 0 0,0 0 0,3 0 0,0 0 0,-1 0 0,2 0 0,0 0 0,0 0 0,-1 0 0,-2 0 0,0 0 0,0 0 0,-1 0 0,0 0 0,0 0 0,-1 0 0,1 0 0,0 0 0,0 0 0,0 0 0,0 0 0,0 0 0,0 0 0,0 0 0,0 0 0,1 0 0,-1 0 0,0 0 0,0 0 0,0-2 0,0-1 0,0 1 0,0 0 0,0 0 0,-2-1 0,-1 0 0,1-2 0,0 0 0,0 1 0,1 1 0,1-1 0,-1 1 0,2 0 0,-1 1 0,0-2 0,0 1 0,0 0 0,0-2 0,0 2 0,0-3 0,0 1 0,1-1 0,-1 1 0,0 0 0,0 2 0,28-11 0,24-18 0,-2-3-7914,-6 2 10175,-13 5-4603,-11 7 2688,-12 5-519,-9 3 173,-6 2 0,0-5 7315,-5 8-9405,0-1 4946,-1 0-3374,1-2 777,-1 0-259,-1 1 0,-1 1 0,-2 2 0,1-1 0,-3 2 0,0 1 0,0 0 0,-1 1 0,-1 1 0,-1-2 0,-1 2 0,0-3 0,-1 1 0,2-1 0,0 1 0,1 1 0,1-2 0,0 2 0,-1 1 0,2-2 0,-1 1 0,-1-2 0,0 2 0,-2 0 0,2-1 0,0 0 0,0 2 0,1-2 0,0 1 0,-1 1 0,-1 0 0,0 1 0,-1-1 0,-1 0 0,0 1 0,2-2 0,1 0 0,-1 1 0,0-2 0,-1 1 0,0 1 0,-1 0 0,0 2 0,0-3 0,0 2 0,0-1 0,0-1 0,0 0 0,0 1 0,0 1 0,0 0 0,0 1 0,0-2 0,0 1 0,0-1 0,0 2 0,0-1 0,0-1 0,-1 0 0,1 1 0,0 0 0,0 0 0,0 1 0,0 1 0,0 0 0,3-3 0,-1 1 0,0-1 0,0 1 0,0 1 0,-1 0 0,-1-2 0,0 0 0,0 1 0,0 0 0,0 1 0,0 0 0,0 0 0,0 1 0,0 0 0,0 0 0,0 1 0,0-1 0,0 0 0,-1 0 0,1 0 0,0 0 0,0 0 0,0 0 0,0 0 0,0 0 0,0 0 0,0 0 0,0 0 0,0 0 0,0 0 0,2 2 0,1 1 0,-1-1 0,0 0 0,0 0 0,1 1 0,0 0 0,0 0 0,-1-1 0,-1 0 0,2 1 0,0 0 0,0-1 0,-1 0 0,1 2 0,1-1 0,-2 0 0,0-1 0,0 2 0,-1-1 0,-1 0 0,0-1 0,0 2 0,0-1 0,0 0 0,2 2 0,0-2 0,0 1 0,0-2 0,0 0 0,-1-1 0,2 1 0,-1 1 0,1-1 0,-1 0 0,-1-1 0,2 2 0,0 0 0,0 0 0,-1-1 0,-1 2 0,0-1 0,-1 0 0,3 2 0,2-1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6.8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730.63885"/>
      <inkml:brushProperty name="anchorY" value="480.35092"/>
      <inkml:brushProperty name="scaleFactor" value="0.5"/>
    </inkml:brush>
  </inkml:definitions>
  <inkml:trace contextRef="#ctx0" brushRef="#br0">1084 145 24575,'0'0'0,"-2"0"0,-3 0 0,-2 0 0,-3 0 0,-1 0 0,0 0 0,-2 0 0,1 0 0,-1 0 0,1 0 0,0 0 0,-1 0 0,1 0 0,0 0 0,0 0 0,0 0 0,0 0 0,0 0 0,0 0 0,0 0 0,0 0 0,-36 10 0,-35 7-7914,-27 17 10175,-9 9-8685,15-4 7937,22-5-5809,24-8 5307,18-6-1817,16-5 892,9-3 3262,7-1-4317,3-3 6524,-1 8 1303,1-8-9024,0 2 4253,-1-1-2374,0-1 430,-1 2-143,2 0 0,-2-2 0,1 1 0,2 1 0,-2-1 0,2 2 0,-2-2 0,2 0 0,0 0 0,-1-1 0,1 0 0,0 1 0,0-2 0,0 1 0,0 1 0,2 1 0,-2-2 0,1 0 0,0 2 0,1-1 0,-2 0 0,1-1 0,0 2 0,1 0 0,-2-2 0,1 1 0,0 0 0,1 1 0,0 1 0,1 0 0,1 0 0,-2 1 0,-1 0 0,1 1 0,0-1 0,1 0 0,0 0 0,0 0 0,1 0 0,0 0 0,0 0 0,0 0 0,0 1 0,1-1 0,-1 0 0,0 0 0,0 0 0,0 0 0,2-3 0,1 1 0,-1-1 0,0 1 0,2 1 0,-1 0 0,0 1 0,2-3 0,-1 1 0,2-3 0,-1 0 0,1-1 0,0 1 0,0-2 0,0 1 0,1 0 0,-2 0 0,2 0 0,-2 0 0,2 0 0,-2 0 0,2 0 0,1-2 0,1 1 0,1-1 0,-1 2 0,0-1 0,1 1 0,0-1 0,1 2 0,0-2 0,1-1 0,0 2 0,0-2 0,0 0 0,0-2 0,0 2 0,0 0 0,0-2 0,0 0 0,0 0 0,1-2 0,-4 3 0,1-1 0,0 1 0,-1-1 0,2-1 0,0 0 0,0-1 0,1 3 0,0-1 0,1 1 0,-1-1 0,0-1 0,0 0 0,0-1 0,0 0 0,0 0 0,0 0 0,0 0 0,0 0 0,0 2 0,0 1 0,0-1 0,0 0 0,0 0 0,0-1 0,1-1 0,-1 0 0,0 0 0,0 0 0,0 0 0,0 0 0,0 0 0,0 0 0,0 0 0,2 0 0,1 0 0,-1 0 0,0 0 0,0 0 0,-1 0 0,2 0 0,-1 0 0,1 0 0,-1 0 0,-1 0 0,0 0 0,2-3 0,0 1 0,-1 0 0,0-3 0,0 1 0,-1 1 0,-1 0 0,0-1 0,3 1 0,-1-2 0,1 0 0,-1 1 0,-1 1 0,0 2 0,2-3 0,-1 1 0,1-2 0,-1 1 0,-1 0 0,0-1 0,0 0 0,-1 2 0,0-2 0,0 1 0,0 1 0,0-2 0,0 1 0,0-2 0,0 2 0,0-3 0,0 2 0,0-2 0,0 2 0,0-2 0,5 1 0,0 0 0,0 0 0,-1-1 0,-1 2 0,-4-2 0,0 0 0,-1 0 0,0 2 0,-2-1 0,0-2 0,1 2 0,1-1 0,0-1 0,6 1 0,-2-2 0,1 0 0,-2 2 0,0-1 0,0-1 0,-1-1 0,0 0 0,0 1 0,0 0 0,-2-1 0,-1 0 0,1 2 0,-3-1 0,1 0 0,1 1 0,0 0 0,-1-1 0,1 2 0,0-1 0,-1 0 0,0-2 0,1 2 0,0-1 0,-1 0 0,-1-1 0,-1 1 0,-1 1 0,2-2 0,0 0 0,2 2 0,-2 0 0,1-2 0,2 1 0,0 0 0,-2 1 0,1-2 0,1 0 0,-3 0 0,1 1 0,-1 0 0,0 2 0,-2-1 0,2 2 0,-2 0 0,2-2 0,-2-1 0,2 1 0,-2-1 0,2 3 0,-2-2 0,2 2 0,-2-1 0,2 0 0,-2-2 0,2 1 0,-2-1 0,2 3 0,-2-2 0,-1 0 0,2 1 0,0-1 0,0 0 0,-1-2 0,1 2 0,-2-1 0,2 2 0,0 0 0,-2-2 0,1 3 0,-1-2 0,0-1 0,-2 0 0,-1-2 0,0 0 0,2 1 0,-1 1 0,1-1 0,-2 0 0,1-1 0,-2 0 0,1 0 0,-3 1 0,-3 3 0,0-1 0,-2 3 0,-2-1 0,2-1 0,-2 1 0,0 1 0,-1 1 0,-1 0 0,0 0 0,-1 1 0,3-1 0,-1 0 0,0-2 0,0 2 0,2-3 0,-1 2 0,0 1 0,-1 1 0,2-1 0,-1 0 0,0-1 0,-1 0 0,0 1 0,-2-1 0,0 1 0,3-2 0,-1 1 0,1 1 0,-2-1 0,1 1 0,-1-2 0,-1 1 0,0-1 0,0 1 0,0-2 0,0 2 0,0-2 0,0 2 0,0-2 0,0 1 0,-1-1 0,1 2 0,0-2 0,0 2 0,0-2 0,0 2 0,0 1 0,0-2 0,0 0 0,0 0 0,0 1 0,0 2 0,2-2 0,1 2 0,-1 0 0,0 1 0,0 0 0,-1 2 0,-1-3 0,0 1 0,0-1 0,0 1 0,0 1 0,0 0 0,0 1 0,0 0 0,0 0 0,-1 0 0,1 0 0,0 0 0,0 0 0,0 0 0,0 0 0,0 0 0,0 0 0,0 0 0,0 0 0,0 0 0,0 0 0,0 0 0,0 0 0,0 0 0,2 3 0,1-1 0,-1 0 0,0 0 0,2 2 0,-1 0 0,0-1 0,-1-1 0,2 2 0,0-1 0,-2 0 0,3 1 0,-1 0 0,-1 0 0,-1 0 0,0 0 0,-1 0 0,1 0 0,1 0 0,-1 2 0,0-1 0,-1 1 0,0 0 0,0 0 0,-1 0 0,0-2 0,2 2 0,0-2 0,0 2 0,0-1 0,2 1 0,0-1 0,-1-1 0,-1 2 0,-1-2 0,2 2 0,0-2 0,2 3 0,-1-2 0,0-1 0,1 2 0,0-2 0,-2 0 0,2 0 0,-1 0 0,2 2 0,-1-1 0,1 1 0,-1-1 0,-1 0 0,2 0 0,-2-1 0,2 2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20:15.8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9.7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25.71429"/>
      <inkml:brushProperty name="anchorY" value="-725.71429"/>
      <inkml:brushProperty name="scaleFactor" value="0.5"/>
    </inkml:brush>
  </inkml:definitions>
  <inkml:trace contextRef="#ctx0" brushRef="#br0">1013 0 24575,'0'0'0,"-2"0"0,-4 0 0,-1 0 0,0 3 0,-1-1 0,-1 1 0,-1-1 0,-2-1 0,1 3 0,-1-1 0,0-1 0,-1 0 0,3 2 0,1-1 0,-1 0 0,0-1 0,-1 0 0,3 1 0,-1 0 0,-1-1 0,0 3 0,0-1 0,-2-1 0,1 0 0,-1-2 0,0 0 0,0 2 0,-1 0 0,1-1 0,0 0 0,2 1 0,1 1 0,-1-1 0,0-1 0,0-1 0,-1 0 0,-1-1 0,0 1 0,3 1 0,-1 0 0,0 0 0,0 0 0,0 0 0,-1-1 0,-1 1 0,0 1 0,0 0 0,0-1 0,0-1 0,0 0 0,0-1 0,0 0 0,0 0 0,-1 0 0,4 2 0,-1 1 0,0-1 0,0 0 0,0 0 0,-1-2 0,2 3 0,-1 0 0,1-1 0,-1 0 0,-1 0 0,0-1 0,-1-1 0,0 0 0,0 0 0,0 0 0,3 2 0,-1 1 0,0-1 0,0 0 0,-1-1 0,3 3 0,-1-1 0,-1-1 0,0 0 0,0 0 0,1 1 0,0 0 0,0 0 0,1 1 0,0 0 0,-1 2 0,-1-1 0,2 1 0,-1 0 0,2 0 0,0 0 0,1 1 0,0-2 0,0 2 0,0 0 0,1 3 0,-2-2 0,2 0 0,1 2 0,-2-3 0,2 2 0,0 0 0,2 0 0,-2 2 0,1 0 0,0 0 0,-1 1 0,0 1 0,1-1 0,0 0 0,2 0 0,0 0 0,1 0 0,0 0 0,0 0 0,0 1 0,0-1 0,0 0 0,0 0 0,0 0 0,0 0 0,0 0 0,0 0 0,0 0 0,0 0 0,0 0 0,0 0 0,3-2 0,-1-1 0,3-2 0,0 1 0,1 0 0,2-1 0,-1 0 0,1 2 0,1 0 0,1-1 0,-2 1 0,1-2 0,-2 0 0,1-1 0,0-1 0,-1 0 0,0-1 0,0 2 0,0-2 0,1 0 0,-1 1 0,0-1 0,0 2 0,0-1 0,1-1 0,1 1 0,1-1 0,-1 2 0,0-1 0,1-1 0,0 1 0,1 0 0,0-2 0,1 2 0,0-1 0,0-1 0,0 2 0,0-1 0,0-1 0,0-1 0,0 0 0,-2 1 0,2 0 0,0-1 0,0 2 0,1 0 0,0-1 0,-1 2 0,1-1 0,-1-1 0,2 0 0,1-2 0,-1 3 0,5-2 0,0 1 0,-2-1 0,0-1 0,-2 0 0,2-1 0,-2 0 0,0 3 0,1-1 0,0 1 0,2-1 0,-2-1 0,0 0 0,2 0 0,-2-1 0,2 0 0,-1 0 0,1 0 0,0 0 0,-2 0 0,1 0 0,0 0 0,-2 0 0,2-1 0,-1 1 0,-1 0 0,4 1 0,0-1 0,-1 0 0,-2 0 0,-1 0 0,-1 0 0,3 0 0,1 0 0,-1 0 0,-2 0 0,0 0 0,-1 0 0,-1 0 0,-1 0 0,0 0 0,0 0 0,0 0 0,-1 0 0,1 0 0,0 0 0,0 0 0,0 0 0,0 0 0,0 0 0,0 0 0,0 0 0,0 0 0,0 0 0,1 0 0,-1 0 0,0 0 0,0 0 0,0 0 0,0 0 0,-3-3 0,1 0 0,-1 1 0,2 0 0,-1 0 0,1 1 0,1 1 0,0-3 0,0 0 0,0 1 0,0 0 0,0 1 0,0-2 0,0 0 0,0 0 0,0 1 0,0 1 0,0-3 0,0 2 0,0-1 0,1 1 0,-1-2 0,0 1 0,0 0 0,0 1 0,0-2 0,0 1 0,0 0 0,0-1 0,0 0 0,0 1 0,0-2 0,0 1 0,0-2 0,0 1 0,0 1 0,-2-1 0,-1 0 0,1 0 0,0 0 0,-2-2 0,1 2 0,0-2 0,1 2 0,-2-2 0,0 2 0,1-2 0,1-1 0,1-1 0,0 1 0,1 2 0,-2-1 0,-1 0 0,-1-2 0,-1 1 0,-1 0 0,1 1 0,-2 0 0,1 1 0,-1-1 0,2 2 0,-2-2 0,2 2 0,-2-1 0,2 0 0,-2 0 0,0-2 0,-2-1 0,-2-2 0,0 0 0,-3 2 0,0-1 0,-4 3 0,-1-1 0,-2 2 0,1 0 0,-1 0 0,-1 2 0,0 2 0,-1-2 0,0 0 0,-1 2 0,0 0 0,0 1 0,2-3 0,0 1 0,0 1 0,0 0 0,0 0 0,-1 2 0,-1-1 0,0 1 0,0-2 0,0-1 0,0 1 0,0 0 0,0 1 0,0 0 0,0 0 0,0 1 0,-1-2 0,1-1 0,0 1 0,0 0 0,0 1 0,0 0 0,0 0 0,0 1 0,0 0 0,0 0 0,0 0 0,0 0 0,0 1 0,0-1 0,0 0 0,0 0 0,0 0 0,0 0 0,0 0 0,0 0 0,0 0 0,0 0 0,0 0 0,0 0 0,0-3 0,0 1 0,0-1 0,-3 1 0,1 1 0,-1 0 0,-1 0 0,0 1 0,0 0 0,1 0 0,2 0 0,0 0 0,0 1 0,-1-4 0,-1 1 0,1-1 0,0 1 0,1 1 0,0 0 0,0 1 0,1-1 0,0-1 0,0-1 0,0-1 0,0-1 0,0 2 0,0 0 0,0 1 0,0 1 0,0 0 0,0-1 0,0-1 0,0 1 0,0 0 0,0 1 0,0-2 0,0-1 0,0 2 0,0 0 0,0 0 0,0 1 0,0 1 0,0 0 0,0-3 0,0 1 0,0 0 0,0 0 0,0 0 0,0 1 0,0 1 0,-1 0 0,1 0 0,0 0 0,0 0 0,0-2 0,0-1 0,0 1 0,0 0 0,0 0 0,0 2 0,0-1 0,2-2 0,1 1 0,-1 0 0,0 0 0,0 0 0,-1 1 0,-1 1 0,0 0 0,0 0 0,0 0 0,0 0 0,0 0 0,0 0 0,2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21.2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455.33771"/>
      <inkml:brushProperty name="anchorY" value="-324.81409"/>
      <inkml:brushProperty name="scaleFactor" value="0.5"/>
    </inkml:brush>
  </inkml:definitions>
  <inkml:trace contextRef="#ctx0" brushRef="#br0">855 1 24575,'0'0'0,"-2"0"0,-3 0 0,-2 0 0,-3 0 0,-1 0 0,0 0 0,-2 0 0,1 0 0,-1 0 0,1 0 0,0 0 0,-1 0 0,1 0 0,0 0 0,0 0 0,0 0 0,0 0 0,0 0 0,0 0 0,0 0 0,0 0 0,0 0 0,0 0 0,0 0 0,0 0 0,0 0 0,0 0 0,0 0 0,0 0 0,0 0 0,0 0 0,2 2 0,0 0 0,1 1 0,-1-1 0,-1-1 0,0 0 0,0 2 0,-1 0 0,0-1 0,0 3 0,-1-1 0,1-1 0,0 2 0,0-1 0,0 0 0,0 1 0,0-1 0,0-1 0,0 2 0,0-1 0,2 1 0,1 0 0,-1-1 0,2 1 0,0 2 0,0-1 0,1 1 0,-1-1 0,-1 1 0,0-1 0,-2 1 0,2 1 0,0-1 0,0 1 0,-2 0 0,1 2 0,1 0 0,0-1 0,-1 0 0,0-2 0,2 1 0,-1 0 0,2 2 0,0-2 0,1 0 0,-1-1 0,0 0 0,0 2 0,0-3 0,1 2 0,1 1 0,2 0 0,1 2 0,-2-2 0,2 0 0,-1 1 0,2 0 0,-1 0 0,2 2 0,0-1 0,-1 1 0,2 0 0,-1 1 0,0-1 0,0 0 0,0 0 0,2-2 0,1-1 0,2-2 0,-1 1 0,2-2 0,2 0 0,1-1 0,0 2 0,-1-2 0,-1 1 0,1 0 0,0-2 0,2 1 0,0 0 0,-1 0 0,0 0 0,1-1 0,-3 1 0,2-1 0,-1 0 0,2 0 0,0 0 0,2 0 0,-1-2 0,1 2 0,0 1 0,1 1 0,-1-2 0,0-1 0,0 0 0,-2 0 0,2 0 0,0 0 0,0-1 0,1 2 0,0-1 0,-1 0 0,0 1 0,0 0 0,1 0 0,-1-2 0,0 0 0,0 1 0,0 0 0,2-1 0,5 0 0,1-1 0,-1 3 0,-1-2 0,-3 1 0,0-1 0,-2-1 0,-1 2 0,0 0 0,0 0 0,0-1 0,0-1 0,0 2 0,0 0 0,-1 0 0,1-1 0,0-1 0,-2 2 0,0 0 0,-1 0 0,1-1 0,1-1 0,0 2 0,0 0 0,1 0 0,0-1 0,0-1 0,0 0 0,1-1 0,-1 0 0,0 3 0,0-1 0,0 0 0,0 0 0,0 0 0,0-1 0,0-1 0,0 0 0,0 0 0,0 0 0,-2 3 0,-1-1 0,1 1 0,0-1 0,1-1 0,0 0 0,0 0 0,4-1 0,-3 2 0,0 1 0,-1-1 0,1 0 0,-1-1 0,1 0 0,0 0 0,0-1 0,0 0 0,0 0 0,0 0 0,0 0 0,0 0 0,0 0 0,0 2 0,0 0 0,0 1 0,0-1 0,0-1 0,0 0 0,0 0 0,0-1 0,0 0 0,3 0 0,-1 0 0,1 0 0,-1 0 0,-1-1 0,0 1 0,0 0 0,-1 0 0,0 0 0,0 0 0,0 0 0,0-2 0,0 0 0,0-1 0,0 1 0,0 1 0,0-3 0,0 1 0,0 1 0,0 0 0,0 0 0,0 1 0,0 1 0,0-3 0,0 1 0,1-1 0,-4-1 0,1 0 0,-1 1 0,1 0 0,1 2 0,-3-3 0,1 1 0,1 1 0,0-3 0,1 2 0,-3-3 0,2 1 0,-1 1 0,1 1 0,1-1 0,-3-2 0,1 1 0,1 0 0,0 0 0,1-2 0,0 1 0,-2-2 0,1 2 0,-3-1 0,1 1 0,-3-1 0,2 1 0,-2 0 0,-1-2 0,1 1 0,2 2 0,-1-1 0,1-1 0,-1-2 0,1 2 0,-1-2 0,-2 0 0,-1-1 0,1-1 0,0 0 0,-2-1 0,3 0 0,-2 0 0,3 0 0,-1 0 0,1 0 0,-1 0 0,0-1 0,-2 1 0,-2 0 0,3 3 0,-1-1 0,-1 1 0,0-1 0,-1-1 0,0 0 0,-1-1 0,0 0 0,0 0 0,0 0 0,0 0 0,-3 3 0,1-1 0,-3 3 0,0-1 0,-1 2 0,1 0 0,-2 0 0,-1 2 0,-1-1 0,-2-1 0,0 0 0,-1 2 0,0 0 0,2 0 0,0 0 0,3-1 0,-1 0 0,0 1 0,-1 2 0,-1 0 0,-1 1 0,-1 1 0,3-3 0,-1 1 0,0 0 0,0 0 0,-1 1 0,0-3 0,0 1 0,-1 1 0,0 0 0,0 0 0,0 2 0,-1-1 0,1 1 0,0 0 0,0 0 0,0 0 0,0 0 0,0 1 0,0-1 0,0 0 0,0 0 0,0 0 0,0 0 0,0 0 0,0 0 0,0 0 0,0 0 0,0 0 0,0 0 0,0 0 0,0 0 0,0 0 0,0 0 0,-1 0 0,1 0 0,0 0 0,0 0 0,0 0 0,0 0 0,0 0 0,0 0 0,0 0 0,0 0 0,0 0 0,0 0 0,0 2 0,0 0 0,0 1 0,0-1 0,0-1 0,0 0 0,0 0 0,0-1 0,0 0 0,0 0 0,0 0 0,0 0 0,0 0 0,0 0 0,2 2 0,0 0 0,1 1 0,-1-1 0,-1-1 0,0 0 0,-1 0 0,1-1 0,-1 2 0,0 1 0,-1-1 0,1 0 0,0-1 0,0 0 0,0 0 0,0 1 0,0 1 0,0-1 0,0 0 0,0-1 0,0 0 0,0 0 0,0-1 0,0 2 0,0 1 0,0-1 0,-1 0 0,1-1 0,0 0 0,0 0 0,0-1 0,0 0 0,0 0 0,0 0 0,0 0 0,0-1 0,0 1 0,0 3 0,0-1 0,0 1 0,0-1 0,0-1 0,0 0 0,0 0 0,0-1 0,2 2 0,0 1 0,1-1 0,-1 0 0,-1-1 0,3 2 0,-1 0 0,0 0 0,-1-1 0,-1-1 0,0 0 0,1 2 0,1 0 0,-1-1 0,0 1 0,2-2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5.2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240.51001"/>
      <inkml:brushProperty name="anchorY" value="-16.42111"/>
      <inkml:brushProperty name="scaleFactor" value="0.5"/>
    </inkml:brush>
  </inkml:definitions>
  <inkml:trace contextRef="#ctx0" brushRef="#br0">831 1 24575,'0'0'0,"-2"0"0,-3 0 0,0 2 0,-2 0 0,-1 1 0,0 1 0,0 1 0,-1 0 0,-1 1 0,-1 0 0,0 0 0,1 0 0,1 0 0,-1-2 0,2 2 0,0 0 0,-1 0 0,2 1 0,-1-1 0,-1 1 0,0-1 0,1 1 0,-1-2 0,2 2 0,0-1 0,-1 0 0,-2 0 0,2 0 0,0 0 0,-1 0 0,-1 2 0,-1 1 0,0-1 0,-1 0 0,3 2 0,-1-3 0,3 2 0,-1-3 0,0 1 0,-1-1 0,1 1 0,-1 1 0,0 1 0,-1 1 0,0 1 0,-2 0 0,1 1 0,-1 1 0,0-1 0,-1 0 0,3 1 0,1-4 0,2 1 0,-1-1 0,0 1 0,-1 1 0,-1 0 0,1 1 0,0 0 0,0 0 0,1 0 0,0 0 0,-1 0 0,2 0 0,-1 0 0,-1 0 0,2 0 0,-1 0 0,-1 0 0,2 0 0,-1 0 0,2 0 0,-1 0 0,1 1 0,-1-1 0,-1 0 0,1 0 0,2 0 0,-1 0 0,-1 0 0,1 0 0,-2 0 0,3 0 0,-2 0 0,1 0 0,-1 0 0,2 0 0,1 0 0,-2 0 0,-1 0 0,2 0 0,0 0 0,-1 0 0,1 3 0,-1-3 0,1 0 0,-1-1 0,1 1 0,0 2 0,0 0 0,1 0 0,-2 0 0,1-1 0,1 0 0,2 0 0,0-1 0,-1 0 0,0 0 0,0 0 0,2 0 0,-1 0 0,2 0 0,-1 0 0,1 0 0,0 0 0,0 0 0,0 0 0,1 0 0,-1 0 0,0 0 0,0 0 0,0 0 0,0 0 0,0 0 0,0 1 0,0-1 0,0 0 0,0 0 0,0 2 0,2 1 0,1-1 0,1 0 0,1 0 0,-1-1 0,-1 2 0,1-1 0,0 6 0,-1-1 0,1-1-674,0-1 867,2 1-289,-2-2 96,3 2 0,-2-1 0,2-1 0,-2 1 0,-1 2 0,2-1 0,-2 1 0,2-1 0,-1 1 0,-1-1 0,-1 3 0,1-1 0,-1 1 0,0 1 0,2-2 0,1-1 0,-1-1 0,0-1 0,1 2 0,-1-2 0,-1 1 0,3 4 0,-1-1 0,0-1 0,-2 0 0,-1-2 0,1 1 0,0-1 0,-1-2 0,-1 1 0,1-1 0,1 0 0,-2 0 0,3 0 0,-1-1 0,-1 0 0,-1-2 0,2 2 0,-1 0 0,0 0 0,-1-1 0,0-1 0,-2 0 0,3-1 0,0 0 674,-1 0-867,2 5 289,0 0-96,-1 0 0,2-1 0,-1 1 0,0 0 0,0-2 0,0-1 0,0 0 0,1-1 0,-2-1 0,1 0 0,1 0 0,-1 0 0,2 0 0,-2 0 0,3 2 0,-2 0 0,2 1 0,-2-1 0,2 0 0,-2-1 0,2-1 0,1 0 0,-1 0 0,0 0 0,0 0 0,0 0 0,1 0 0,-1 0 0,1 0 0,-2 0 0,1 0 0,2 0 0,0 0 0,-1 0 0,0 0 0,1-2 0,-1 0 0,0-1 0,1 1 0,1 1 0,0 0 0,2-2 0,-1 0 0,-1 1 0,-1 0 0,1 1 0,0 0 0,1 0 0,-2 1 0,0-2 0,-2-1 0,1-1 0,0 0 0,1 0 0,-1 1 0,0-1 0,1 0 0,1 1 0,1 1 0,0-2 0,-2 1 0,-1 0 0,-1-1 0,-2 0 0,1-1 0,2 0 0,0-2 0,0 2 0,0 1 0,1 1 0,-2 1 0,2-2 0,-3 1 0,1-1 0,2-1 0,-2 2 0,0-2 0,0 0 0,0 0 0,-2 0 0,2-2 0,1 0 0,-2 0 0,2-1 0,-2 2 0,1-1 0,2 1 0,0-1 0,1 1 0,1 0 0,-1 0 0,-1 0 0,1-2 0,0 1 0,1 0 0,0-2 0,1 2 0,0-1 0,0-1 0,0 0 0,0 1 0,0-1 0,0 0 0,3-1 0,-3 1 0,0 1 0,0-2 0,-1 0 0,1 0 0,-1-1 0,1-1 0,0 2 0,0 1 0,0-1 0,0 0 0,0-1 0,0 0 0,0 0 0,0-1 0,0 0 0,0 0 0,0 0 0,0 0 0,0-1 0,0 1 0,0 0 0,0 0 0,0 0 0,0 0 0,0 0 0,1 0 0,-1 0 0,0 0 0,0 0 0,0 0 0,0 0 0,0 0 0,0 0 0,0 0 0,0 0 0,0 0 0,0-2 0,0-1 0,0 1 0,0 0 0,0 1 0,0-3 0,0 1 0,0 1 0,0 0 0,0-2 0,0 1 0,0 0 0,0 1 0,-2-2 0,-1 0 0,1 2 0,0 0 0,1 0 0,0-1 0,0 0 0,1 0 0,0 1 0,-2-2 0,-1 1 0,1 0 0,0-1 0,1 0 0,0-2 0,1-1 0,0 0 0,-1 2 0,2-1 0,-1 1 0,-2-1 0,-1 1 0,1 1 0,0-1 0,1-2 0,0 1 0,0-1 0,1 1 0,0-1 0,0 1 0,0-1 0,-2-1 0,0 1 0,-3 0 0,0 0 0,2 0 0,0-1 0,1-1 0,0 1 0,-1 0 0,6-2 0,-1 0 0,1-1 0,0 0 0,-1-1 0,0 0 0,-4 0 0,1 3 0,-4-1 0,1 2 0,-3 1 0,2-2 0,-2 0 0,1 2 0,-1-2 0,2 3 0,-2-2 0,-1 0 0,1 1 0,-1 0 0,0-2 0,0 2 0,0-1 0,-1-1 0,2 2 0,-1-1 0,-1-1 0,2 1 0,-1 0 0,-1 0 0,2-2 0,-1 0 0,0-2 0,0 1 0,0-1 0,0-1 0,-2 1 0,0 0 0,1 0 0,0 0 0,-1 0 0,0 0 0,-1-1 0,0 1 0,-1 0 0,1 0 0,1 0 0,0 0 0,1 0 0,-2 0 0,1 0 0,-1 0 0,-1-2 0,0-1 0,0 1 0,0 0 0,0 0 0,0 1 0,0-2 0,0-4 0,0-1 0,0 1 0,0 2 0,0-1 0,0 1 0,0 1 0,0-1 0,0 1 0,0 1 0,0 1 0,0-2 0,0 1 0,-2 0 0,-1-1 0,1 0 0,0 0 0,-5 0 0,2-1 0,-1 2 0,2-2 0,1 1 0,1 1 0,-1 1 0,0-5 0,0 1 0,1 1 0,1 1 0,0-1 0,1 0 0,0 0 0,-3 0 0,1 1 0,0 1 0,0 2 0,0 0 0,2 0 0,-6-1 0,1-1 0,0 1 0,1 0 0,2-2 0,-3 3 0,2 1 0,0-2 0,-1 0 0,0 0 0,1 0 0,1 1 0,-2 1 0,0-1 0,2 1 0,0 0 0,-2 0 0,1 0 0,0 0 0,-2 0 0,1 0 0,-1 0 0,0 0 0,-2 0 0,2 0 0,0 0 0,0 0 0,1 0 0,-2 0 0,1 0 0,-1 0 0,0 0 0,0 0 0,0 0 0,0 0 0,0 0 0,0 0 0,0 0 0,0 0 0,-2-1 0,1 1 0,-1 0 0,2 0 0,-2 0 0,0 0 0,1 0 0,0 0 0,1 0 0,-4-2 0,0-1 0,0 1 0,0 2 0,3-1 0,-2 2 0,3 1 0,-1-1 0,-1 1 0,2-1 0,-2-1 0,0 3 0,1 0 0,-1 2 0,-1-3 0,-1 2 0,2-2 0,-1 3 0,0-1 0,-1 0 0,1-2 0,1 0 0,-2 1 0,3 0 0,-1 2 0,-1-6 0,-1 3 0,0-2 0,-1 0 0,-1 3 0,0-1 0,2 0 0,1 3 0,-1-1 0,0 1 0,-1 0 0,3 0 0,-2 0 0,1-1 0,-1 2 0,-1-1 0,0-1 0,-3-1 0,0 1 0,2-1 0,0 2 0,1 2 0,0-1 0,-1 2 0,1-2 0,-1 2 0,1-3 0,-1 0 0,0 0 0,0 2 0,0-1 0,0-1 0,-1 0 0,1 2 0,0-1 0,0-1 0,0 1 0,3-1 0,-1 1 0,1 1 0,-2 2 0,3-1 0,0 0 0,-1 1 0,-1 1 0,2-1 0,-1-3 0,0 1 0,-1 1 0,-1-2 0,0 1 0,-1-1 0,0 1 0,3-1 0,-1 0 0,0 2 0,3-2 0,-2 2 0,3-2 0,-1 1 0,-1 1 0,-1-1 0,-1-1 0,-1 0 0,2-1 0,-1 1 0,1-1 0,-2 1 0,3-1 0,-1 2 0,3-2 0,-2 1 0,2 0 0,-1 0 0,0 2 0,0-1 0,-1 0 0,2 0 0,-1 0 0,2-1 0,-2 1 0,1-2 0,2-1 0,-1 2 0,1-2 0,-2 1 0,1 0 0,-1-1 0,1-1 0,-2 1 0,2-1 0,-2 2 0,2-1 0,-2 3 0,1-2 0,0 1 0,0 0 0,0-2 0,-2-1 0,1-1 0,0 1 0,-2 2 0,2 0 0,-1 2 0,1-1 0,0 1 0,1-2 0,-1 2 0,-1 1 0,2-1 0,-2 1 0,-1 1 0,0-2 0,-2 1 0,0 1 0,-1 1 0,2-2 0,1 1 0,-1 0 0,0 1 0,1-2 0,3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8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2044.32947"/>
      <inkml:brushProperty name="anchorY" value="473.11578"/>
      <inkml:brushProperty name="scaleFactor" value="0.5"/>
    </inkml:brush>
  </inkml:definitions>
  <inkml:trace contextRef="#ctx0" brushRef="#br0">988 314 24575,'0'0'0,"-2"0"0,-3 0 0,0-3 0,-2 1 0,-2-1 0,0 1 0,-2 0 0,-1 1 0,0 1 0,0 0 0,0 0 0,-1 0 0,1 0 0,0 0 0,0 0 0,0 0 0,0 0 0,0 0 0,0 0 0,0 0 0,0 0 0,-1 0 0,1 0 0,0 0 0,0 0 0,1 0 0,-1 0 0,-1 0 0,1 0 0,0 0 0,0 0 0,0 0 0,0 0 0,0 0 0,0 0 0,0 0 0,0 0 0,0 0 0,0 0 0,0 0 0,0 0 0,0 0 0,0 0 0,0 0 0,0 0 0,0 0 0,0 0 0,0 0 0,0 0 0,0 0 0,0 0 0,0 0 0,-1 3 0,1-1 0,0 1 0,0-1 0,0 0 0,3 1 0,-1 0 0,1 0 0,-1-1 0,-1-1 0,0 0 0,-1-1 0,0 3 0,0-1 0,0 1 0,0-2 0,2 3 0,1-1 0,-1 0 0,0 0 0,0-2 0,1 2 0,0 0 0,-1 2 0,0-1 0,0 0 0,-1-1 0,1 1 0,1 0 0,-1-1 0,3 1 0,-2 0 0,3 2 0,-1-1 0,1 1 0,0 0 0,0 0 0,0 0 0,1 1 0,1 0 0,1 3 0,1 0 0,1 1 0,1 1 0,0 0 0,0 0 0,-2 0 0,0 1 0,-1-1 0,2 0 0,-1 0 0,1 0 0,1 0 0,0 0 0,0 0 0,0 0 0,2-2 0,1 0 0,-1-1 0,3-1 0,-1 0 0,-1 0 0,2-1 0,-1 1 0,-1 1 0,2 1 0,2-2 0,-2 0 0,0 2 0,1-3 0,-1 1 0,1 1 0,2 1 0,1 0 0,-1 1 0,0 1 0,-1 0 0,1-2 0,-3 0 0,2-1 0,1-1 0,-1 0 0,0 1 0,2-2 0,-2 1 0,2 1 0,-1 0 0,2-1 0,1 1 0,0 0 0,-2 1 0,1-1 0,-1-3 0,1 1 0,1 0 0,1 2 0,-1-2 0,1 1 0,0 1 0,5 3 0,0 2-1114,0-3 1432,0 0-477,0 0 159,-1 0 0,0-2 0,-2 0-95,0-2 122,1 0-40,0 1 13,-1-1 0,3 1 0,-2 0 0,1 0 0,-2-1 0,2 2 0,0-2 0,-1 1 0,1-1 0,0 0 0,-1-1 0,0 0 0,3 0 0,0 0 0,-1 0 0,2 0 0,-2 0 0,-1-2 0,-1 1 0,2 0 0,-2 0 0,0 0 0,-1 1 0,-1-1 0,0 0 0,-1 0 0,0-1 0,0 0 0,0 0 1110,2 0-1428,1 2 576,-1-1-286,0-2 42,0 0-14,-1 1 0,-1 0 0,0 1 0,0 0 0,0-1 0,0-1 0,0 1 0,0-1 0,0 0 0,0-1 0,0 2 0,0-1 0,0 0 0,0 1 0,0 0 0,0-1 0,1 2 0,-1-1 0,-1-1 0,1 0 0,0-2 0,0 3 0,1-2 0,-1 1 0,0-1 0,0-1 0,0 0 0,0-1 0,0 3 0,0-1 0,0 0 0,0 0 0,0 0 0,0-1 0,0-1 0,2 0 0,-1 3 0,-1-1 0,-1 1 0,1-1 0,-1-1 0,1 0 0,0 0 0,-1-1 0,1 0 0,0 0 0,0 0 0,0 0 0,1 0 0,-1 0 0,0-1 0,0 1 0,0 0 0,0 0 0,0 0 0,0 0 0,0 0 0,0 0 0,0 0 0,0 0 0,0 0 0,0 0 0,0 0 0,0 0 0,0 0 0,-2-2 0,0-1 0,-1 1 0,1 0 0,-2-2 0,1 0 0,0 1 0,-2-1 0,1 0 0,1 0 0,1 0 0,0-1 0,1 0 0,1 0 0,0 1 0,0-1 0,-2-2 0,-1 1 0,1 1 0,0 0 0,1 0 0,-2-1 0,0 0 0,0 2 0,-1-1 0,0 1 0,1-2 0,0 1 0,-1-1 0,1 1 0,0 1 0,-1-2 0,0 2 0,-2-2 0,2 1 0,-3-1 0,2 1 0,-2-2 0,2 2 0,0 1 0,2-2 0,-1 0 0,1 0 0,-3-2 0,2 2 0,0-1 0,2 1 0,-2 0 0,0 0 0,2-1 0,-1 0 0,2 0 0,-2-1 0,0 2 0,1 1 0,-3 0 0,2 0 0,-1 0 0,2-3 0,1 2 0,0-2 0,0 2 0,-1-1 0,-1 1 0,1 2 0,-2-2 0,0 2 0,-1-2 0,0 1 0,-2-1 0,2 1 0,-2-1 0,2 0 0,0 0 0,2 0 0,-1-1 0,1-1 0,-3-1 0,2 1 0,-2 0 0,1-2 0,-2 0 0,2 2 0,1-1 0,1 0 0,-1-1 0,0 2 0,-1-1 0,0 2 0,-1-1 0,1 3 0,1-2 0,-2-1 0,2 2 0,-2-2 0,1 2 0,2-1 0,0-1 0,1 1 0,1 2 0,-1-2 0,-1 3 0,-2-3 0,1 2 0,-2-1 0,1 1 0,0 1 0,3-2 0,0 2 0,1-2 0,0 2 0,-1-3 0,0 2 0,-3-1 0,1 0 0,-3 0 0,2 0 0,-2 0 0,-1-2 0,1 1 0,-1-1 0,2 2 0,-1-2 0,-1 0 0,1-1 0,-1-1 0,2-1 0,-1-1 0,-1 0 0,-1 0 0,1 2 0,-1 0 0,0 0 0,-1 0 0,0-1 0,1 3 0,-1-1 0,1-1 0,-1 1 0,-1-2 0,0 0 0,-1-1 0,0 0 0,0 0 0,0 0 0,0 0 0,0 0 0,0-1 0,0 1 0,0 0 0,0 0 0,-3 2 0,1 1 0,0-1 0,0 0 0,0 0 0,-1 1 0,0 0 0,0 0 0,1-1 0,1-1 0,-2 0 0,0-1 0,0 0 0,-1 0 0,0 0 0,1 0 0,-2 2 0,1 0 0,0 1 0,-1 1 0,1 0 0,-2 2 0,1-1 0,1-1 0,-1 1 0,1 0 0,-2 1 0,1-1 0,-1 1 0,-2-1 0,2-1 0,-2 2 0,-1 0 0,2 0 0,-1 1 0,-1 1 0,1 0 0,0 0 0,-1 0 0,2 0 0,-1 0 0,-1-1 0,0 0 0,-2 1 0,0 1 0,-1 1 0,0 1 0,0-1 0,0-1 0,0 1 0,-1 0 0,1 1 0,0 0 0,0 1 0,2-3 0,1 1 0,-1-1 0,0 1 0,0 1 0,-1 0 0,-1 1 0,0-1 0,0 1 0,0 1 0,0-1 0,0 0 0,0 0 0,0 0 0,0 0 0,0 0 0,0 0 0,-1-2 0,1-1 0,0 1 0,0 0 0,0 0 0,0 1 0,0 1 0,0 0 0,0 0 0,0 0 0,0 0 0,0 0 0,0 0 0,0 0 0,0 0 0,0 0 0,0 0 0,0 0 0,0 0 0,0 0 0,0 0 0,0 0 0,0 0 0,0 0 0,0 0 0,0 0 0,0 0 0,-1 0 0,1 0 0,0 0 0,0 0 0,0 0 0,0 0 0,0 0 0,0 0 0,0 0 0,0 2 0,0 1 0,0-1 0,0 0 0,0 0 0,0 1 0,0 0 0,0 0 0,0-1 0,0-1 0,0 0 0,0-1 0,0 0 0,0 3 0,0-1 0,0 0 0,-1 0 0,1 2 0,0-1 0,0 0 0,0 0 0,0-2 0,0 0 0,0-1 0,0 0 0,0 0 0,0 0 0,0 0 0,0 0 0,0 0 0,0 0 0,0 2 0,0 1 0,0-1 0,0 0 0,0 0 0,0-2 0,0 1 0,0-1 0,0 0 0,0 0 0,-1 0 0,1 0 0,0 0 0,0 0 0,0 2 0,0 1 0,0-1 0,0 0 0,0-1 0,0 0 0,0 0 0,0-1 0,0 0 0,0 0 0,0 0 0,0 0 0,0 0 0,0 0 0,0 0 0,0 0 0,0 0 0,0 0 0,0 0 0,0 0 0,0 0 0,0 0 0,-1 0 0,1 0 0,0 0 0,0 0 0,0 0 0,1 0 0,-2 0 0,1 0 0,0 0 0,0 0 0,0 0 0,0 0 0,0 0 0,0 0 0,0 0 0,0 0 0,0 0 0,0 0 0,0 0 0,2-3 0,1 1 0,-1-1 0,0 1 0,0 1 0,-2-2 0,1 0 0,-1 0 0,0 1 0,0-2 0,0 1 0,0 0 0,0-1 0,0 0 0,-1 0 0,1 2 0,0 0 0,0 2 0,0-1 0,3-1 0,1 2 0,4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9.7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153.5979"/>
      <inkml:brushProperty name="anchorY" value="1490.81763"/>
      <inkml:brushProperty name="scaleFactor" value="0.5"/>
    </inkml:brush>
  </inkml:definitions>
  <inkml:trace contextRef="#ctx0" brushRef="#br0">1566 1 24575,'0'0'0,"-3"0"0,1 2 0,-3 1 0,-2-1 0,-2 0 0,-1 0 0,-1-1 0,1 1 0,0 1 0,0 0 0,0-1 0,-1 1 0,-1 1 0,3 1 0,0-1 0,-1 0 0,0-1 0,-1-1 0,0 1 0,0 0 0,-1 0 0,0-1 0,2 2 0,0-1 0,1 0 0,-1-1 0,-1 2 0,0-1 0,-1 3 0,0-2 0,0 0 0,0 1 0,0-1 0,0 0 0,0-2 0,0 0 0,0-1 0,2 1 0,-2 1 0,0-1 0,0 2 0,-1 0 0,0-1 0,3 2 0,0-1 0,1 0 0,-2-2 0,1 0 0,1 1 0,0 0 0,0-1 0,-1 0 0,0 2 0,-2-1 0,1 0 0,-1-1 0,2 2 0,0-1 0,1 0 0,-2-1 0,1 2 0,-1 0 0,2 1 0,-1-1 0,1 0 0,-2-1 0,1 1 0,-1 0 0,-3 1 0,-1 0 0,3 1 0,1-1 0,-1-1 0,1-1 0,0 1 0,0 0 0,-1-1 0,0 1 0,0 0 0,1 2 0,-2 1 0,1-1 0,0 0 0,2 0 0,1-1 0,-1-1 0,0 1 0,0-1 0,1 1 0,0 0 0,0-1 0,-1 1 0,-1-1 0,0 0 0,1 0 0,1 3 0,-3-2 0,0 3 0,-1-3 0,-1 3 0,1-2 0,0 1 0,1 1 0,-1-2 0,1 2 0,0-2 0,3 2 0,-1 0 0,1-2 0,-1 2 0,-1 1 0,0-2 0,-1 1 0,0 1 0,1-2 0,-1 2 0,-1-1 0,1 2 0,0-2 0,0 3 0,0 1 0,0 0 0,0-2 0,0 1 0,2-1 0,1 1 0,-1-3 0,2 1 0,0 0 0,2 1 0,-1 0 0,-1 1 0,-1 1 0,-1 0 0,1 0 0,0 0 0,0 0 0,1 1 0,0-1 0,1 0 0,0 0 0,1 0 0,2 0 0,-1 0 0,0 0 0,0 0 0,0 0 0,1 0 0,2 0 0,-2-2 0,0-1 0,2 1 0,-1 0 0,0-2 0,0 1 0,0 0 0,1 1 0,0 0 0,-1-1 0,0 0 0,1 0 0,0 2 0,1-1 0,0 2 0,0-1 0,-1-1 0,0-1 0,-1 1 0,1 0 0,1 1 0,0 0 0,1 1 0,-1-1 0,1 2 0,1-1 0,-1 0 0,0 0 0,0 0 0,0 0 0,2 0 0,1 0 0,2-2 0,-1 0 0,2-3 0,0 0 0,-2 1 0,2 1 0,-2 1 0,2-1 0,-1 0 0,1 0 0,2 1 0,-1 1 0,0-2 0,0 0 0,0-2 0,-1 1 0,1 0 0,1 1 0,1 1 0,-1 1 0,0 1 0,-1 0 0,0 0 0,2 0 0,-2 1 0,0-4 0,0 1 0,0-3 0,-1 1 0,0-3 0,0 2 0,0-2 0,0 2 0,0-2 0,2 2 0,1-2 0,-1 1 0,0 0 0,-1 0 0,1 0 0,0-2 0,2-1 0,0 1 0,1 2 0,1-1 0,0 2 0,0-2 0,-3 2 0,1-1 0,0-2 0,0 0 0,1-3 0,0 3 0,1-1 0,-1 2 0,1-1 0,0 0 0,1-1 0,-1 1 0,0-1 0,0 0 0,0 2 0,0-2 0,0 1 0,2-2 0,1-1 0,0 3 0,-1-2 0,-1 1 0,0-1 0,0-1 0,1 0 0,1 2 0,-1-1 0,0 1 0,0-1 0,1-1 0,0 0 0,-1 2 0,1-1 0,-2 1 0,2-1 0,0-1 0,0 0 0,-1 1 0,-1 1 0,3 0 0,-1-2 0,-1 1 0,0-1 0,2-1 0,-1 0 0,0 0 0,-1 0 0,2 3 0,0-1 0,-1 1 0,1-1 0,0-1 0,-1 0 0,4 0 0,0-1 0,1 2-792,-1 1 1018,-1-1-339,0 0 113,-1-1 0,1 0 0,-1 2 0,-1 0 0,1-1 0,-1 0 0,0-1 0,0 0 0,0 0 0,2-1 0,-1 2 0,1 1 0,-1-1 0,4 0 0,-1-1 0,-1 2 0,1 0 0,-2 0 0,0-1 0,0-1 0,0 3 0,0-1 0,-2-1 0,1 0 0,-1-1 0,2 0 0,-1 2 0,-1 0 0,1-1 0,-1 0 0,0-1 0,1 0 0,-1-1 0,-1 1 0,4 1 0,-1 0 0,0 1 0,-1-1 0,0-1 0,-1 0 0,0-1 0,-2 1 0,2-1 0,-1-1 0,0 1 0,-1 0 0,-1 0 0,0 0 0,-1 0 0,0 0 792,0 0-1018,0 0 339,0 0-113,0 0 0,0 0 0,0 0 0,0 0 0,0 0 0,0 0 0,0 0 0,0 0 0,0 0 0,0 0 0,0 0 0,0 0 0,0 0 0,3 0 0,-1 0 0,1 0 0,-1 0 0,-1 0 0,0 0 0,0 0 0,-1 0 0,0-2 0,0-1 0,0 1 0,-2-3 0,-1 1 0,1 1 0,-1-2 0,2 1 0,-2-2 0,0 1 0,0 1 0,-1-1 0,0 1 0,1-2 0,0 1 0,-1-1 0,1 1 0,-2-2 0,0 1 0,-1 0 0,1 0 0,1-1 0,1-1 0,1-1 0,-2-1 0,2 1 0,-3 0 0,0 2 0,-1-1 0,-1 0 0,0 1 0,-1-1 0,2 2 0,-2-1 0,0-1 0,1 1 0,-1-1 0,-1 0 0,2 1 0,-1-1 0,0-1 0,1-1 0,-1 0 0,1-2 0,0 0 0,-1 0 0,-1 0 0,-1 0 0,1 2 0,0 1 0,-1-1 0,0 0 0,0-1 0,-2 0 0,1-1 0,1 3 0,0 0 0,1-1 0,1 0 0,0-1 0,-1 0 0,0-1 0,-2 0 0,0 0 0,0 0 0,1 3 0,1-1 0,-1 0 0,0 0 0,-1 0 0,0-1 0,-1-1 0,0 0 0,0 0 0,0 0 0,0 0 0,0 0 0,0 0 0,0 0 0,0-1 0,0 1 0,0 0 0,0 0 0,0 0 0,-2 3 0,-1-1 0,1 1 0,-3 1 0,1 0 0,1-1 0,0 0 0,-1-2 0,1 0 0,0 0 0,-1-1 0,0 0 0,-2 0 0,1-1 0,1 1 0,-1 2 0,1 1 0,0-1 0,-1 2 0,1 0 0,-1 0 0,0-2 0,-2 2 0,2 0 0,1-1 0,-2 1 0,2 0 0,-2 2 0,1-2 0,-1 3 0,1-2 0,-2-1 0,0-1 0,-2-1 0,-2 1 0,2 0 0,0 0 0,-1-1 0,0 1 0,-1 2 0,2 1 0,2-2 0,0 2 0,0-1 0,1-1 0,-1 1 0,-2 1 0,2 0 0,-1 1 0,2-1 0,-1 1 0,-2-1 0,0 1 0,-1-2 0,-1 2 0,-1 0 0,3 0 0,-1 1 0,0 0 0,0-1 0,-1 1 0,0 1 0,-1-1 0,1 0 0,-1-2 0,0 1 0,-1 1 0,1 2 0,0 0 0,0-1 0,0 0 0,0 0 0,0 1 0,0 1 0,0-2 0,0 0 0,0 1 0,-1 0 0,1 0 0,0 1 0,0 1 0,0 0 0,1 0 0,-2 0 0,1 0 0,0 0 0,0 0 0,0 0 0,-2 1 0,-1-1 0,1 0 0,0-3 0,0 1 0,1-1 0,1 1 0,-1 1 0,-1 0 0,0 0 0,-1 1 0,1 0 0,-2 0 0,1 0 0,0 0 0,1 0 0,-5 1 0,1-1 0,1 0 0,1 0 0,1 0 0,1 0 0,-1 0 0,0 0 0,0 0 0,2 0 0,-1 0 0,-1 0 0,1 0 0,-1 0 0,1 0 0,1 0 0,0 0 0,0 0 0,-1 0 0,-1 0 0,1 0 0,0 0 0,0 0 0,1 0 0,-1 0 0,-1 0 0,0 0 0,2 0 0,-3 0 0,0 0 0,1 0 0,1 0 0,1-3 0,0 1 0,0-1 0,-1 1 0,-3 1 0,0 0 0,1 0 0,0 1 0,2 0 0,1 0 0,0 0 0,1 0 0,-1 1 0,2-1 0,-1 0 0,0-3 0,0 0 0,0 1 0,0 0 0,0 0 0,0 1 0,0 1 0,0-1 0,0 1 0,0 0 0,2-2 0,1 0 0,-1-1 0,0 2 0,2-3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6:03.3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6.4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326 1 24575,'0'0'0,"-5"0"0,-2 6 0,-4 0 0,-6 0 0,-5-1 0,3 4 0,-3-1 0,5 6 0,-2-2 0,4 4 0,-2-3 0,3 4 0,-3-4 0,4 4 0,-3-4 0,3 4 0,-3-4 0,3 3 0,3 3 0,3 3 0,2 4 0,3 1 0,-4-4 0,0 1 0,0 0 0,2 1 0,1 2 0,1 0 0,1 2 0,1 0 0,6-5 0,0 0 0,6-6 0,-1 0 0,5-3 0,-3 1 0,4-3 0,-3 2 0,-3 4 0,2-3 0,4-4 0,-2 3 0,3 3 0,3 3 0,2-3 0,-3 2 0,1 3 0,-4 2 0,2-5 0,1-4 0,3-5 0,-4 2 0,2-4 0,-4 4 0,1-2 0,-3 3 0,2-1 0,-4 2 0,3-2 0,-3 4 0,3-4 0,3-3 0,3 4 0,2-3 0,4 3 0,1-2 0,-5 4 0,0-3 0,0 3 0,1-3 0,1 3 0,-4 3 0,0-2 0,1-4 0,1-4 0,-4 3 0,2-3 0,1-2 0,1-2 0,2-2 0,-4-7 0,0-2 0,-4-6 0,-6-5 0,2 1 0,-3-3 0,-3-3 0,3 3 0,-2-1 0,4 3 0,-1-1 0,-3-2 0,-2-3 0,-3-3 0,5 5 0,-2-1 0,0-2 0,-2 0 0,4 3 0,-1 0 0,-1-2 0,-2-2 0,-2-1 0,-1-1 0,-1-2 0,5 6 0,0-1 0,0 1 0,-2-2 0,0-1 0,-2-2 0,-1 0 0,-1-2 0,0 1 0,0-1 0,0 0 0,0 1 0,-1-1 0,1 0 0,0 1 0,-6 5 0,0 0 0,-6 0 0,1 0 0,2-2 0,-5 5 0,3-1 0,-4 5 0,2-1 0,3 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7.9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6.75806"/>
      <inkml:brushProperty name="anchorY" value="-956.58032"/>
      <inkml:brushProperty name="scaleFactor" value="0.5"/>
    </inkml:brush>
  </inkml:definitions>
  <inkml:trace contextRef="#ctx0" brushRef="#br0">1036 0 24575,'0'0'0,"-5"0"0,-7 0 0,-6 0 0,-5 0 0,2 6 0,-2 1 0,-1-1 0,-2-1 0,-1-1 0,-1 4 0,-1 0 0,-1-2 0,1 5 0,-1-1 0,6 4 0,0-2 0,1-3 0,-2-2 0,-1-2 0,4 3 0,0-1 0,-1 0 0,-1-3 0,4 5 0,-1 5 0,-2-1 0,4 3 0,-1-1 0,4 2 0,-1-2 0,-3-4 0,-2-4 0,-3 4 0,4 4 0,-1-2 0,-2 4 0,6 3 0,-3-3 0,6 3 0,3 2 0,-2-4 0,-2-4 0,1 1 0,3 3 0,-2 3 0,3 4 0,-4-5 0,3 3 0,3 0 0,-4-4 0,3 1 0,2 2 0,2 2 0,2 1 0,3 2 0,0 2 0,1 1 0,0-1 0,1 1 0,-1 0 0,0 0 0,1 0 0,5-6 0,0-1 0,6-6 0,-1 2 0,4-5 0,-2 3 0,4-4 0,-3 2 0,3-2 0,-3 3 0,3 3 0,2-3 0,4-3 0,2-4 0,-4 3 0,2-3 0,0 4-1136,-4 3 1461,1 0-487,-4 2 162,2-2 0,2 2-1096,2-4 1409,3-3-469,-3 3 156,0-4 0,-4 4 0,0-2 0,-3 3 0,1-2 0,3-3 0,3 3 0,3-3-180,-4 4 231,2-2-76,1-2 25,1 2 0,1-1 0,2-3 0,0-2 0,1 3 0,1-1 0,0-1 0,0-2 0,-6 4 1086,0 0-1396,-1-2 465,2-2-155,1-1 0,1-2 1324,1-1-1702,1 5 567,1 0-189,-1 0 0,1-2 0,0-1 0,0-6 0,-6-9 0,-1 0 0,0-5 0,-4-4 0,1 3 0,-5-3 0,3-1 0,1-3 0,4 5 0,-4-2 0,1 5 0,3 5 0,-5-2 0,2 3 0,-4-3 0,1 3 0,-3-5 0,2 4 0,-2-5 0,2 4 0,3 2 0,-3-2 0,4 3 0,1 1 0,-3-2 0,2 1 0,1 3 0,3 1 0,-4-3 0,1 1 0,2 1 0,-4-4 0,-5-4 0,2 1 0,-4-4 0,-3-2 0,3-4 0,-3-3 0,-1-1 0,-3-1 0,-2-1 0,-1 0 0,-2 0 0,0 0 0,0 0 0,0 0 0,-1 0 0,1 1 0,0-1 0,0 1 0,-1-1 0,-4 7 0,-1 0 0,-6 5 0,1 0 0,1-2 0,-3 3 0,2-2 0,-4 4 0,-4-2 0,-3 3 0,3-2 0,-2 3 0,4-3 0,-2 3 0,5-3 0,-3 3 0,3-3 0,-1 3 0,-5 3 0,-2 2 0,3-2 0,-3 1 0,6-4 0,3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9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17.01025"/>
      <inkml:brushProperty name="anchorY" value="-2061.28467"/>
      <inkml:brushProperty name="scaleFactor" value="0.5"/>
    </inkml:brush>
  </inkml:definitions>
  <inkml:trace contextRef="#ctx0" brushRef="#br0">1450 563 24575,'0'0'0,"-5"0"0,-8 0 0,-5 0 0,-5 0 0,-4 0 0,-2 0 0,-1 0 0,-1 0 0,1 0 0,0 0 0,-1 0 0,1 0 0,0 0 0,0 0 0,6 5 0,1 2 0,0-1 0,-2-2 0,6 6 0,-2-2 0,-2-1 0,-1-1 0,4 3 0,-2 0 0,0-2 0,-2-2 0,-2-2 0,-2-1 0,6 5 0,-1-1-826,5 6 1062,-1-2-354,-2 0 118,-1 3 0,-3-2 0,-2 4 0,-2-3 0,6 4 0,0 3 0,-1-2 0,-1-4 0,-1 2 0,-2 3 0,5 3 826,0-3-1062,5 3 354,0 1-118,-2 2 0,-3 3 0,4 1 0,-1-5 0,4 1 0,-2-7 0,-3 2 0,4 1 0,4 3 0,3 2 0,-1-5 0,2 3 0,-4-6 0,2 2 0,2 2 0,-3-4 0,2 2 0,2 1 0,-4-2 0,2 1 0,-4-3 0,3 1 0,1 3 0,3 3 0,3 2 0,1 2 0,2 2 0,1 1 0,1-1 0,5 1 0,1 0 0,5-6 0,5 0 0,5-1 0,-3 2 0,-3 2 0,1-6 0,2 1-1347,-2 1 1732,1-4-578,3 1 193,3-5 0,-5 2 0,3 3 0,-5 2 0,1-2 0,-4 1 0,3-4 0,2 1 0,3-4 0,3 3 0,-4 2 0,2-3 0,1-3 0,0-4 0,-3 2 0,1-2-698,-6 4 898,2-2-300,2-2 100,-3 3 0,1-1 0,4-3 0,-5 3 0,3-1 0,2-2 0,2-2 0,2-3 0,1-1 1306,2-1-1679,0-1 559,1 0-186,0 0 0,0-1 0,0 1 740,0 0-951,-1-1 316,1 1-1681,-1 0 2026,1 0-675,0 0 225,-1 0 0,1 0 0,-1 0 0,1 0 0,-1 0 0,1 0 0,-1 0 0,1 0 0,5 0 0,1 0-2307,-1 0 2966,0 0-989,-2 0 330,5 0 0,-1 0 0,-1 0 0,5 0 0,-2 0 0,-2 0 0,-2 0 0,5 0 0,-2 0 0,4 0 0,-1 0 0,-2 0 0,3 0 0,-2-5 0,-2-2 0,4 1 0,-3 1 0,-1 2 0,3-5 0,-2 1 0,-2 0 0,5 2 0,-3 2 0,-1 1 0,-3 1 0,-8-6 0,-2 1 0,0 1-772,-1 0 993,2 2-331,1-5 110,1 1 0,1 0 0,0-3 0,0 0 0,1 2 0,0-4 0,0 2 0,0 2 0,-6-3 0,-1 1 0,1-4 1359,-6-4-1748,-4-4 2958,1 2-3247,-4-1 1017,3 4 583,-2-2-1185,-3-2 394,-3-1-131,-2-4 0,-2-1 0,-1-1 0,-1-2 0,0-6 0,-1 0 0,0 0 0,1 1 0,0 2 0,0 1 0,0 1 0,0 1 0,0 0 0,-6 7 0,0-1 0,0 1 0,-5 5 0,1-2 0,-4 5 0,2-2 0,2-2 0,-3 3 0,2-3 0,3-2 0,-4 3 0,2-2 0,-4 4 0,3-1 0,-5 2 0,2-1 0,-2 3 0,2-3 0,-2-3 0,2-3 0,-2-3 0,2-2 0,-2 3 0,3 1 0,-3-1-1352,-3 4 1738,3 0-579,-3 4 193,3-1 0,-2-2 0,-2-3 0,3-3 0,-2-2 0,3-2 0,-1 5-1461,-3 0 1878,-3 0-625,-2 5 208,-2 5 0,5-1 0,4-3 0,0-2 0,-1-4 0,3-2 0,-2 4 0,-2-2 0,-3 1 0,-3-3 0,5 0 0,-1-2 0,-2 6 0,5-1 0,-1 5 0,-2 0 0,4-2 0,-2 3 0,-1-2 0,3-2 0,-1 3 0,-3-1 0,-1 3 0,3-2 0,-1 4 0,-2 4 0,-1-3 0,-3 3 0,5-4 0,-1 2 0,0 3 299,-2 2-384,-1 3 128,5-4-43,-2 1 0,0 1 0,-1 2 0,-2 1 0,-2-5 1482,-1 1-1906,0 1 636,-1 1-212,1 2 1032,-1 1-1327,0 1 442,0 1-147,0 0 0,1 0 0,-1 0 0,0 1 0,1-1 0,0 0 0,-1 0 0,1 0 0,6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0.5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8.67554"/>
      <inkml:brushProperty name="anchorY" value="-654.0127"/>
      <inkml:brushProperty name="scaleFactor" value="0.5"/>
    </inkml:brush>
  </inkml:definitions>
  <inkml:trace contextRef="#ctx0" brushRef="#br0">416 231 24575,'0'0'0,"-5"0"0,-9 0 0,-4 0 0,-5 0 0,-4 6 0,-1 0 0,3 6 0,1-1 0,5 4 0,0-1 0,4 2 0,-1-2 0,3 3 0,3 3 0,3 3 0,4 2 0,1 3 0,-5-5 0,1 0 0,0 1 0,-4 1 0,0 1 0,2 2 0,2 0 0,2 2 0,2 0 0,-5-1 0,1 1 0,0 0-1670,2-1 2147,0 1-715,3 0 238,0-1-996,-6 1 1280,1 6-426,1-1-2108,0 6 2893,2 0-964,1-2 321,0 4 0,2-2 0,0-3 0,0-2 0,0-3 0,-5 5 0,-1-2-33,0 0 42,1-2-14,2-1 5,0-2 0,2-1 16,1 0-20,0-1 6,0 7-2,0-1 0,0 0 0,1 0 0,-1-2 0,0-2 0,0 6 0,0-1 0,0 0 0,0-2 0,6-1 0,0-1 0,6-8 0,-1 0 0,4-1 0,-2 2 0,-2 1 0,-3 1 0,2-5 0,-1 1 182,4 0-234,-1 2 78,3-5-26,-2 1 0,4 1 0,2-3 0,3 0 0,4-3 2270,-5 1-2919,2-3 973,0 3-286,2-4-49,2-2 17,1 1-6,1-1 1592,0-3-2047,1-3 682,0 4-227,-1-1-878,1-1 1129,0-2-377,0-2 126,-1-1 0,7-1 0,-1-1 0,1 0 0,-2-1 0,-1 1-1885,-1 0 2423,-1-1-807,-1 1 269,0-6 0,-1 0 1583,0 0-2035,0-5 678,1 2-226,-1 1 0,-5-4 0,-1 1 0,1 3 0,1 2 0,1 2 0,-5-4 0,1 1 0,1 0 1116,-5-4-1435,2 2 478,1-5-159,3 2 0,2 2 0,-4-3 0,0 3 0,1 1 0,-4-3 0,1 3 0,2-5 0,1 2 0,3 3 0,1 2 0,2 2 0,1-3 0,-1 1 0,7 1 0,-6-4 0,0 1-1657,-2 1 2131,1-4-711,-1 3 237,1 0 0,0 3 0,0 3 0,-6-6 0,1 2 34,-1 1-44,1 1 15,2 1-5,2 2 0,0 1 0,1 1 0,1 0 0,0 0 1660,-1 1-2134,1-1 711,0 0-237,-7-6 0,-5-5 0,-7-7 880,-4-5-1131,-4-3 376,-3-3-125,-1-1 0,0-1 0,0 0 0,0 0 0,0 1-1126,1 0 1448,0 0-483,-1 1 161,1-1 0,-5-5 0,-7-1-2412,0 1 3101,-5 0-1033,2-4 344,-2 7 0,-4-4 0,-2 1 0,3-6-2744,-1 2 3528,-2-5-1176,-2 3-2560,-2 7 3795,-1-3-1264,0 3 421,4-5 0,-5-5 0,-1 1 0,-1 1 0,0-2 0,6 2 0,0 3 0,0 3 0,0-3 0,-1 2 0,-1-6 0,-1 3 0,-1 1 0,0-3 0,-1 2 0,0 2 0,0-3 0,0 1 0,1 3 0,-1 1 0,7 3-1314,-1 1 1690,1-4-564,4 1 188,-7 6 0,-1 1 0,3 1 0,0 6 0,-1 0 483,5-1-621,0-1 207,4-2-69,-2-2 0,5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8.8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491 1,'-1'0,"0"0,0 1,0-1,0 0,0 1,0-1,0 1,1-1,-1 1,0-1,0 1,0 0,1 0,-1-1,0 1,-1 1,-12 19,5-8,-18 20,-13 14,35-41,-1 1,-8 14,-1 2,-4 2,7-9,-17 20,-120 117,43-27,101-120,1 1,0 0,0 1,-5 12,6-13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2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43.09766"/>
      <inkml:brushProperty name="anchorY" value="-1269.52417"/>
      <inkml:brushProperty name="scaleFactor" value="0.5"/>
    </inkml:brush>
  </inkml:definitions>
  <inkml:trace contextRef="#ctx0" brushRef="#br0">62 682 24575,'0'0'0,"0"-5"0,-6-2 0,-1 7 0,1 7 0,1 7 0,1 6 0,1 6 0,2 2 0,-5 2 0,0 1 0,0 0 0,1 0 0,2 0 0,1-1 0,1-1 0,0 1 0,1-1 0,1 1 0,-1 0 0,0-1 0,0 1 0,0-1 0,0 1 0,1-1 0,-1 0 0,0 1 0,0 0 0,0 0 0,0-1 0,0 1 0,0-1 0,5-5 0,1-1 0,0 0 0,6-4 0,-2 1 0,-2 1 0,5 3 0,3-5 0,-2 3 0,4-6 0,-3 2 0,3-4 0,-4 3 0,-3 2 0,2-3 0,-3 2 0,4-3 0,-2 3 0,3-4 0,4-4 0,-3 4 0,3-4 0,-3 5 0,2-3 0,-3 3 0,2 4 0,2-3 0,3 3 0,3-4 0,-4 3 0,2-4 0,0-3 0,2-4 0,-4 3 0,1-1 0,-5 3 0,1-1 0,2-2 0,3-3 0,-4 5 0,1-3 0,3 0 0,-5 3 0,2-1 0,2 3 0,2-1 0,2-2 0,1 3 0,2-3 0,0-1 0,1-3 0,0-3 0,-1-1 0,1-1 0,0-1 0,0-6 0,0-7 0,-6-5 0,-7-5 0,0 1 0,-4-1 0,2 5 0,-4-2 0,-2-1 0,-3-2 0,-2-3 0,-2-1 0,4-1-1605,0-1 2064,-1-1-689,0 0 230,-2 0 0,-1-6 0,-1 0 0,-1 1 0,0 0 0,0 2 0,0 1 0,-1 1 0,1 1 0,0 0 0,0 1 0,0-6 0,0 0 0,0-7-2764,0 2 3554,0-5-1185,0 2 395,-6 3 0,0-3 0,0-4 0,-5 3 0,2 2 0,0-2 0,-3 3 0,2 2 0,2 4 0,-4 1 0,2-3 0,-4 6 0,2 2-1480,-3-4 1903,2-1-635,-4 0 212,4-5 0,2 1 0,3 0 0,-2-3 0,1 2 0,-4 7 0,2 2 0,-3 3 0,1 0 0,3 0 0,-3-1 0,-4 0 0,3 0 0,-4 5 0,3 0 0,4-1 1299,3-1-1670,-3 5 557,3-1-186,-5 4 0,-4 5 0,-4 4 2738,2-2-3520,-2 2 2985,-2 1-2721,-2 3 777,-2 1-259,-1 2 0,5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3.0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56.16846"/>
      <inkml:brushProperty name="anchorY" value="-1434.72095"/>
      <inkml:brushProperty name="scaleFactor" value="0.5"/>
    </inkml:brush>
  </inkml:definitions>
  <inkml:trace contextRef="#ctx0" brushRef="#br0">652 146 24575,'0'0'0,"-5"0"0,-8 0 0,-5 0 0,-5 0 0,-4 0 0,-2 0 0,-1 0 0,5 6 0,1 0 0,5 6 0,0 0 0,5 3 0,-2-1 0,3 3 0,3 3 0,-2 2 0,-5-2 0,3 2 0,-3 0 0,2 3 0,-2 1 0,-3 3 0,-3-6 0,4 0 0,3 1 0,6 1 0,-3 1 0,4 1 0,2 2 0,-4-6 0,-4 0 0,1 1 0,2 1 0,-2 1 0,2 2 0,3 0 0,-3-5 0,2 1 0,2-1 0,-4-4 0,3 1 0,1 1 0,2 3 0,3 2 0,1 1 0,1 2 0,1 0 0,0 0 0,1 1 0,-1 0 0,0 0 0,1 0 0,-1 0 0,0 0 0,6-1 0,6-5 0,0-1 0,5-6 0,-3 2 0,4-5 0,-3 2 0,3-4 0,-4 4 0,-3 3 0,2-3 0,3 3 0,4-3 0,4-5 0,-4 3 0,2-3 0,-4 3 0,1-2 0,-5 3 0,3-2 0,3-3 0,-4 3 0,3-3 0,2-2 0,3-2 0,-4 3 0,1-1 0,-4 5 0,1-1 0,2-3 0,3-2 0,2-2 0,2-3 0,2 0 0,1-2 0,-1 0 0,-5 5 0,0 0 0,0 1 0,1-1 0,1-2 0,2-1 0,0-1 0,1 0 0,1-1 0,-1 0 0,1 0 0,-1-1 0,1 1 0,0 0 0,0 0 0,0 0 0,-7-6 0,1 0 0,-7-6 0,2 0 0,-6-3 0,3 1 0,3 3 0,-3-3 0,2 3 0,3 2 0,-3-2 0,2 1 0,-4-4 0,2 3 0,2 1 0,2 3 0,3 3 0,-4-4 0,2 1 0,-6-5 0,2 1 0,-5-3 0,3 1 0,-3-4 0,2 3 0,-3-3 0,-3-2 0,-3-4 0,3 3 0,-2-1 0,-1-1 0,-2-3 0,4-1 0,-2-2 0,0-1 0,-2 0 0,-2-1 0,-1 0 0,-1 0 0,-1 0 0,0 0 0,0 1 0,0-1 0,-1 0 0,1 1 0,0-1 0,0 1 0,0-1 0,0 1 0,0 0 0,0-1 0,0 1 0,0-1 0,0 0 0,0 1 0,0-1 0,0 1 0,-6 5 0,0 1 0,0-1 0,-5 6 0,2-2 0,-5 4 0,1-1 0,-3-3 0,-4 4 0,3-3 0,-2 4 0,3-2 0,-2 3 0,4-2 0,-3 2 0,-2-2 0,-3 3 0,3-3 0,-2 3 0,4-3 0,-2 2 0,-1 4 0,-3-4 0,-3 4 0,-1-4 0,-1-4 0,-1 3 0,-1-4 0,0 4 0,0 3 0,0-2-1869,0 3 2403,0-3-801,0 2 267,1 3 0,0 2 0,5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4.3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72.44287"/>
      <inkml:brushProperty name="anchorY" value="-2135.40161"/>
      <inkml:brushProperty name="scaleFactor" value="0.5"/>
    </inkml:brush>
  </inkml:definitions>
  <inkml:trace contextRef="#ctx0" brushRef="#br0">180 0 24575,'0'0'0,"0"5"0,-6 2 0,0 5 0,-6-1 0,-5-2 0,1 4 0,3 4 0,-2-2 0,2 3 0,4 3 0,2 3 0,3 2 0,-4-4 0,2 1 0,0 1 0,2 1 0,1 2 0,-5-6 0,0 2 0,2 0 0,1 2 0,1 1 0,2 2 0,1 0 0,7-4 0,0-1 0,1 1 0,4-5 0,5-5 0,-1 1 0,3-4 0,3 4 0,3-4 0,2 5 0,2-4 0,1 4 0,1-2 0,0-4 0,0-2 0,-5 2 0,-1-2 0,-1-1 0,2-2 0,1 4 0,1-2 0,1 0 0,-4 4 0,-1-2 0,1-1 0,1-2 0,1-2 0,1-2 0,1-1 0,-5 5 0,1 0 0,0-1 0,1 0 0,1-2 0,-4-7 0,0-1 0,1 0 0,-4-6 0,1 1 0,-5-4 0,2 1 0,3 3 0,2 3 0,-3-4 0,2 2 0,-4-3 0,1 0 0,-3-3 0,2 2 0,-4-4 0,3 4 0,3 2 0,-3-2 0,3 2 0,2 3 0,-4-4 0,3-3 0,-4-5 0,2 2 0,-4-2 0,3 4 0,-4-3 0,4 5 0,-4-4 0,3 5 0,-3-4 0,-3-2 0,3 2 0,-3-1 0,4-4 0,-2-1 0,-3-3 0,-2-1 0,-3-2 0,-1-1 0,-8 6 0,-7 5 0,-1 1 0,-4 5 0,2-2 0,-3 3 0,-3 3 0,-3 3 0,4-3 0,-2 1 0,5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5.4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77.35254"/>
      <inkml:brushProperty name="anchorY" value="-3049.47168"/>
      <inkml:brushProperty name="scaleFactor" value="0.5"/>
    </inkml:brush>
  </inkml:definitions>
  <inkml:trace contextRef="#ctx0" brushRef="#br0">149 1 24575,'0'0'0,"0"5"0,-6 2 0,0 5 0,-6 5 0,1 4 0,-4 5 0,2 2 0,-4 1 0,3 2 0,3-1 0,-2 0 0,2 1 0,3-1 0,2 0 0,3 0 0,1-1 0,1 1 0,1-1 0,1 1 0,-1-1 0,1 1 0,-1-1 0,0 1 0,0 0 0,1-1 0,4-5 0,1-1 0,6-5 0,-1 0 0,5-4 0,-3 2 0,-2 2 0,2-2 0,4-3 0,-2 2 0,-3 2 0,2-1 0,3-4 0,4-3 0,4-4 0,2-2 0,1-2 0,2-1 0,0 0 0,0-1 0,0 0 0,0 1 0,0-1 0,0 1 0,0 0 0,-1 0 0,1 0 0,-7 6 0,1 0 0,-1 0 0,1-1 0,2-2 0,2 0 0,0-2 0,1-1 0,-5-5 0,0-2 0,-7-5 0,2 1 0,1 1 0,-4-3 0,3-4 0,1 1 0,-2-2 0,1 3 0,-3-3 0,2 4 0,2 3 0,3-2 0,2 2 0,-4-3 0,1 3 0,-4-4 0,-5-4 0,1 3 0,-3-3 0,2 3 0,-1-2 0,3 4 0,4 3 0,-3-3 0,-2-2 0,1-4 0,-3-4 0,-3-2 0,3-2 0,-2-1 0,-2-1 0,-3-1 0,-2 1 0,-1 0 0,-1 0 0,-1 0 0,-1 0 0,1 1 0,0-1 0,-1 1 0,1-1 0,-6 6 0,-6 7 0,-6 5 0,-5 5 0,-4 4 0,-2 3 0,5-5 0,-1 0 0,1 0 0,-2 1 0,0 1 0,-2 1 0,-1 2 0,0-1 0,-1 1 0,1 0 0,-1 0 0,0 1 0,1-1 0,-1 0 0,1 0 0,-1 0 0,0 0 0,1 0 0,5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6.3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59.83789"/>
      <inkml:brushProperty name="anchorY" value="-3896.17285"/>
      <inkml:brushProperty name="scaleFactor" value="0.5"/>
    </inkml:brush>
  </inkml:definitions>
  <inkml:trace contextRef="#ctx0" brushRef="#br0">1033 60 24575,'0'0'0,"-5"0"0,-7 0 0,-6 0 0,-5 0 0,-3 0 0,-3 0 0,5-6 0,-1 0 0,0 0 0,-1 1 0,-1 1 0,0 2 0,-2 1 0,0 0 0,6-5 0,-1 1 0,1-1 0,-2 1 0,-1 2 0,-2 1 0,0 1 0,-1 0 0,-1 1 0,1 0 0,5 6 0,0 1 0,7 5 0,-2-1 0,-1-2 0,3 4 0,-2 4 0,4 4 0,4 4 0,3 2 0,-2-4 0,2 1 0,-4-6 0,1 1 0,2 1 0,-3 3 0,-4 8 0,-5 2 0,3 2 0,-2-7 0,3 0 0,4-2 0,4 0 0,3 0 0,4 2 0,-5-6 0,-4 1 0,-1 0 0,2 2 0,-3-5 0,1 2 0,3 0 0,3 2 0,2 2 0,7-5 0,3 2 0,5-6 0,6-4 0,6-5 0,3-4 0,2-2 0,2-1 0,0-2 0,-5 6 0,-1 0 0,1 0 0,0 0 0,1 4 0,2 0 0,0-2 0,1-1 0,1-2 0,-1-2 0,1-1 0,-1 0 0,1-1 0,0-1 0,0 1 0,-1 0 0,-5-7 0,0 0 0,-1 1 0,-4-5 0,0 1 0,2-4 0,2 1 0,3 3 0,1 3 0,-4-3 0,0 1 0,1 2 0,-5-4 0,1 2 0,2 1 0,-5-3 0,3 1 0,1-4 0,2 2 0,-3-3 0,2-5 0,1 4 0,1 2 0,2 4 0,-4-2 0,1 3 0,0 1 0,-5-3 0,2-4 0,2 2 0,-5-4 0,3 2 0,2-2 0,1 3 0,3 3 0,2-2 0,-6-4 0,2 3 0,-1 2 0,-4-2 0,1 3 0,-4-4 0,-10 2 0,-5 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9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723.17578"/>
      <inkml:brushProperty name="anchorY" value="-5050.04736"/>
      <inkml:brushProperty name="scaleFactor" value="0.5"/>
    </inkml:brush>
  </inkml:definitions>
  <inkml:trace contextRef="#ctx0" brushRef="#br0">1 119 24575,'0'0'0,"5"0"0,8 0 0,5 0 0,4 0 0,5 0 0,2 0 0,2 0 0,-1 0 0,1 0 0,0 0 0,-1 0 0,0 0 0,0 0 0,-1 0 0,1 0 0,0 0 0,-1 0 0,1 0 0,-1 0 0,0 0 0,0 0 0,1 0 0,0 0 0,-1 0 0,1 0 0,0 0 0,-1 0 0,0 0 0,1 0 0,-1 0 0,1 0 0,0 0 0,-1 0 0,1 0 0,-1 0 0,1 0 0,-1 0 0,0 0 0,1 0 0,0 0 0,0 0 0,-1 0 0,1 0 0,-1 0 0,1 0 0,-1 0 0,1 0 0,-1 0 0,1 0 0,0 0 0,-1 0 0,0 0 0,1 0 0,-1 0 0,1 0 0,0 0 0,-7 6 0,1 0 0,0 0 0,0-1 0,2-2 0,1 0 0,-5 4 0,1 0 0,0 0 0,2-2 0,1-2 0,2 0 0,1-2 0,0-1 0,0 0 0,1 0 0,0-1 0,-1 1 0,1 0 0,0 0 0,0 0 0,0 0 0,-1 0 0,0 0 0,1 0 0,-1 0 0,1 0 0,-1 0 0,1 0 0,0 0 0,-1 0 0,1 0 0,-1 0 0,0 0 0,1 0 0,-6-7 0,0 1 0,-1 0 0,2 0 0,1-3 0,1 0 0,1 2 0,1 1 0,0 3 0,1 1 0,-6-5 0,0 1 0,-1 0 0,-4-5 0,1 2 0,2 1 0,1 2 0,2 2 0,2 2 0,-5-5 0,2 1 0,-1 0 0,3 1 0,0 2 0,2 1 0,0 1 0,1 1 0,1 0 0,-1 0 0,1 1 0,0-1 0,0 0 0,0 0 0,-1 0 0,1 0 0,-1 0 0,0 0 0,1 0 0,0 0 0,-1 0 0,1 0 0,0 0 0,-1 0 0,0 0 0,1 0 0,-1 0 0,1 0 0,0 0 0,-1 0 0,1 0 0,-1 0 0,1 0 0,-1 0 0,0 0 0,1 0 0,0 0 0,0 0 0,-1 0 0,1 0 0,-1 0 0,1 0 0,-1 0 0,1-6 0,-1 0 0,1 0 0,0 1 0,-1 2 0,0 1 0,1 0 0,-1 2 0,1 0 0,0 0 0,-1 0 0,1 0 0,-1 1 0,1-1 0,-1 0 0,1 0 0,-1 0 0,1 0 0,-1 0 0,1 0 0,0 0 0,-1 0 0,-5 6 0,-1 0 0,0 0 0,-4 5 0,1-2 0,1-1 0,2-1 0,3 3 0,1-2 0,2-1 0,0-2 0,1-1 0,-1-3 0,1 0 0,0-1 0,0 0 0,0 0 0,0 0 0,-1-1 0,1 1 0,-1 0 0,0 0 0,1 0 0,0 0 0,-1 0 0,1 0 0,0 0 0,-1 0 0,0 0 0,1 0 0,-1 0 0,1 0 0,0 0 0,-1 0 0,1 0 0,-1 0 0,1 0 0,-1 0 0,0 0 0,1 0 0,0 0 0,-1 0 0,1 0 0,0 0 0,-1 0 0,0 0 0,1 0 0,-1 0 0,1 0 0,0 0 0,-1 0 0,1 0 0,-1 0 0,1 0 0,-1 0 0,0 0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9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543 1,'-1'1,"0"1,0 0,0-1,0 1,-1 0,1-1,0 0,-1 1,0-1,1 0,-1 0,0 1,-2 0,-3 3,-3 3,1 1,-11 13,-15 14,2-13,-7 7,-64 66,54-52,-60 50,94-82,1 1,0 0,1 1,-19 25,32-36,-1 1,1-1,-1 1,1 0,0 0,1-1,-1 1,1 0,-1 0,1 0,1 4,-1-8,0 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9.8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470 0,'-12'11,"-1"0,-27 16,-13 11,-3 6,28-23,-30 29,4-1,34-32,1 1,-30 36,34-35,8-12,1 0,0 1,1-1,0 1,0 1,1-1,0 1,-5 14,8-13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0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1,'-1'0,"0"0,-1 0,1 1,0-1,0 1,0-1,-1 1,1-1,0 1,0 0,0-1,0 1,0 0,0 0,0 0,-1 2,-14 19,11-14,-24 27,20-25,0 1,-10 15,1 1,-1-1,-2 0,-41 38,56-56,-1 0,1 1,0-1,1 1,0 0,0 0,1 1,1-1,-1 1,1 0,1 0,-2 14,4-22,-1 1,1 0,0 0,1 0,-1-1,0 1,1 0,0 3,2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0.6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303 0,'-1'2,"-1"0,1 0,-1-1,1 1,-1 0,0-1,0 0,0 1,1-1,-4 1,-4 4,-92 70,79-58,14-13,1 1,0 0,0 1,1-1,-11 15,15-19,-83 136,83-134,1 1,-1-1,1 1,0-1,0 1,0 0,0-1,1 1,0 6,0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0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313 1,'-2'1,"0"0,0 0,0 0,0 1,0-1,0 1,0-1,0 1,1 0,-3 2,-4 3,-12 11,1 1,-30 38,29-31,-31 28,17-26,-11 11,41-35,0 0,1 1,-1-1,1 1,0 0,1 0,-1 0,-2 7,3-4,-1-2,1 1,0 0,-1 11,3-16,-1 0,1 0,1 0,-1 0,0 0,0 0,1 0,-1 0,1 0,0 0,-1 0,1 0,0 0,0 0,0-1,3 4,1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40228-6416-459E-9B6C-7481C198F4B6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0B99C-8397-4343-A3CC-A6A7BAAE4E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558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4. Less motor execution time for biceps </a:t>
            </a:r>
            <a:r>
              <a:rPr lang="zh-CN" altLang="en-US" dirty="0">
                <a:latin typeface="Arial" panose="020B0604020202020204" pitchFamily="34" charset="0"/>
              </a:rPr>
              <a:t>更快</a:t>
            </a:r>
            <a:r>
              <a:rPr lang="en-IE" altLang="zh-CN" dirty="0">
                <a:latin typeface="Arial" panose="020B0604020202020204" pitchFamily="34" charset="0"/>
              </a:rPr>
              <a:t>top-down loop and less feedback</a:t>
            </a: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5. </a:t>
            </a:r>
            <a:r>
              <a:rPr lang="en-US" altLang="zh-CN" dirty="0">
                <a:latin typeface="Arial" panose="020B0604020202020204" pitchFamily="34" charset="0"/>
              </a:rPr>
              <a:t>decision time decrease partially (more simply connection, less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sensorimotor integration/feedback loop</a:t>
            </a:r>
            <a:r>
              <a:rPr lang="en-US" sz="1200" dirty="0"/>
              <a:t> 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IE" sz="1200" b="0" i="0" dirty="0">
                <a:effectLst/>
                <a:latin typeface="Arial" panose="020B0604020202020204" pitchFamily="34" charset="0"/>
              </a:rPr>
              <a:t>6.for continuous flow, EEG should more related to sensory evidence,  and EMG should more related to behaviour results</a:t>
            </a: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Distal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more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complex,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more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decision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process /information processed during the flow</a:t>
            </a: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IE" sz="1200" b="0" i="0" dirty="0">
                <a:effectLst/>
                <a:latin typeface="Arial" panose="020B0604020202020204" pitchFamily="34" charset="0"/>
              </a:rPr>
              <a:t>7. From continues flow, boundary may different</a:t>
            </a: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边界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positive effect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， 滚雪球；自我加大，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Read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urggency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+ 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Cisek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的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paper urgency gating model adding to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acc+grows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over time+***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evency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  +Leak signal </a:t>
            </a: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和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bound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一样。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Later is more important</a:t>
            </a: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cortious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动态的可以突然加减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不可以取消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Read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triger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心理学内核</a:t>
            </a:r>
            <a:endParaRPr dirty="0"/>
          </a:p>
        </p:txBody>
      </p:sp>
      <p:sp>
        <p:nvSpPr>
          <p:cNvPr id="469" name="Google Shape;46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8BCF-50E8-2D2F-0CB0-1973F9A2E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855D9-E2DC-7786-4B1C-A32E8FA65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C128-E50F-A26F-B342-07272105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D2349-F65D-480B-08AE-78D22F55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19AD8-86A9-1172-C72A-91A5058A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460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7EB-2556-5BF6-9357-894A76E4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645B0-7B58-37B3-A396-736308C23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AEEFC-B456-2B9E-9F04-348E81D4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005DB-F358-C55D-ADF5-E0FE14CC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1AC58-1A96-0F19-4247-85B6960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813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EAF24-ED84-CED6-E1BA-DE36629DE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27749-EE53-2BC8-D868-0B78F0E69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B3A99-72B3-E15D-3C1E-8D7AC35D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4608A-DA3C-4080-617C-9FB4A67F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EB7A9-6EBF-AAD5-249C-97175535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6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8140-5966-55EB-14B6-22F31DD3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7ADD-80C4-9974-2EB5-029851B7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49CD3-42B5-5437-2D27-6592F376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09E8C-92C1-497F-0650-F59A51F6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DEB5-BEAD-2F82-56E0-71447940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219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5205-BE9D-447B-2492-B295582D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D7DFC-D44B-B3AB-CA3D-E8841DB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E610F-79ED-96E1-CFEA-557AE195E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21D6-55A6-F2E7-9882-F809ED83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704EF-0ECB-ABCC-020D-A2D8FF2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12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13C9-D092-C08B-73A8-75B92865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F90D2-3289-4D59-47F3-D05DFAD5C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4E40-A257-17DA-3082-C99DB5AF0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60C2-87B9-63C1-1913-6F5D63D3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A46FF-EF53-2FCD-7954-62799C40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40A63-3E52-6CA7-A4B2-ED5167E0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6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4A07-B393-2398-69DC-A98E43872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B5919-8BB9-729F-38E6-0A3631D38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40CAB-94B6-4E8D-0C90-4373E0F2F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F92A5-C783-E69A-0582-4086A0BB3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69B84-7AF0-590D-63C5-D9B4BC120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97DF9-BFE7-9497-5B4B-10FEC46D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5E2979-113F-820F-28A0-9E34D616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115E3-8FB9-779D-5E20-26C679AF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4620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4BDA-406C-06D1-4F67-E13E0F93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58BE3-8A9E-828C-CF53-252E30BE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A179A-38ED-00F1-311A-A7FB52D2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25D1E-9B7A-E4C0-E47B-7B278B47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660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BB133-B7AB-2BE4-4798-C8F5660C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45289-CEB3-1D84-953F-B6F83FF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628B0-191D-8D7C-5AD3-EC71BC44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524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5801F-B7BE-AD8F-6D32-F1FC3E58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3555-C748-F584-0AE9-B1470427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69B37-D3CE-49E5-7067-9A8DB6A6F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E2F91-2028-34F7-FF31-2EBBE505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A6A16-C84D-FAC1-C53E-CB3B5036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2B592-C763-440B-9433-EDFD7911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514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1E7E-D18A-9D7F-7C4F-98CED3BB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DFE37-88B5-E6B3-EE58-D711E111A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D127E-D825-77C9-73BC-BA7FB729A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B80A2-0CB9-B1A6-F4CC-7206E20D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80385-E735-E9FB-3B7F-C542623A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8CF6D-6243-CF00-6391-8807A45C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9785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3539B-BED9-0C6A-305C-0DF127D5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445B-9A10-C813-6AF4-1C9E4EEBC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3A659-9CFE-45FB-A3D9-D05A20A81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FF708-203F-4F55-9FB0-8B88419EB8F4}" type="datetimeFigureOut">
              <a:rPr lang="en-IE" smtClean="0"/>
              <a:t>13/08/2024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DC008-41CB-6325-3CA0-1F717355A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E65CF-BC68-8F09-8A15-C36BA26A9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34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21.xml"/><Relationship Id="rId21" Type="http://schemas.openxmlformats.org/officeDocument/2006/relationships/customXml" Target="../ink/ink12.xml"/><Relationship Id="rId34" Type="http://schemas.openxmlformats.org/officeDocument/2006/relationships/image" Target="../media/image32.png"/><Relationship Id="rId42" Type="http://schemas.openxmlformats.org/officeDocument/2006/relationships/customXml" Target="../ink/ink22.xml"/><Relationship Id="rId47" Type="http://schemas.openxmlformats.org/officeDocument/2006/relationships/image" Target="../media/image39.png"/><Relationship Id="rId50" Type="http://schemas.openxmlformats.org/officeDocument/2006/relationships/customXml" Target="../ink/ink26.xml"/><Relationship Id="rId7" Type="http://schemas.openxmlformats.org/officeDocument/2006/relationships/customXml" Target="../ink/ink5.xml"/><Relationship Id="rId2" Type="http://schemas.openxmlformats.org/officeDocument/2006/relationships/image" Target="../media/image15.emf"/><Relationship Id="rId16" Type="http://schemas.openxmlformats.org/officeDocument/2006/relationships/image" Target="../media/image23.png"/><Relationship Id="rId29" Type="http://schemas.openxmlformats.org/officeDocument/2006/relationships/customXml" Target="../ink/ink16.xml"/><Relationship Id="rId11" Type="http://schemas.openxmlformats.org/officeDocument/2006/relationships/customXml" Target="../ink/ink7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20.xml"/><Relationship Id="rId40" Type="http://schemas.openxmlformats.org/officeDocument/2006/relationships/image" Target="../media/image35.png"/><Relationship Id="rId45" Type="http://schemas.openxmlformats.org/officeDocument/2006/relationships/image" Target="../media/image38.png"/><Relationship Id="rId53" Type="http://schemas.openxmlformats.org/officeDocument/2006/relationships/image" Target="../media/image42.png"/><Relationship Id="rId5" Type="http://schemas.openxmlformats.org/officeDocument/2006/relationships/customXml" Target="../ink/ink4.xml"/><Relationship Id="rId10" Type="http://schemas.openxmlformats.org/officeDocument/2006/relationships/image" Target="../media/image20.png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4" Type="http://schemas.openxmlformats.org/officeDocument/2006/relationships/customXml" Target="../ink/ink23.xml"/><Relationship Id="rId52" Type="http://schemas.openxmlformats.org/officeDocument/2006/relationships/customXml" Target="../ink/ink27.xml"/><Relationship Id="rId4" Type="http://schemas.openxmlformats.org/officeDocument/2006/relationships/image" Target="../media/image17.emf"/><Relationship Id="rId9" Type="http://schemas.openxmlformats.org/officeDocument/2006/relationships/customXml" Target="../ink/ink6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15.xml"/><Relationship Id="rId30" Type="http://schemas.openxmlformats.org/officeDocument/2006/relationships/image" Target="../media/image30.png"/><Relationship Id="rId35" Type="http://schemas.openxmlformats.org/officeDocument/2006/relationships/customXml" Target="../ink/ink19.xml"/><Relationship Id="rId43" Type="http://schemas.openxmlformats.org/officeDocument/2006/relationships/image" Target="../media/image37.png"/><Relationship Id="rId48" Type="http://schemas.openxmlformats.org/officeDocument/2006/relationships/customXml" Target="../ink/ink25.xml"/><Relationship Id="rId8" Type="http://schemas.openxmlformats.org/officeDocument/2006/relationships/image" Target="../media/image19.png"/><Relationship Id="rId51" Type="http://schemas.openxmlformats.org/officeDocument/2006/relationships/image" Target="../media/image41.png"/><Relationship Id="rId3" Type="http://schemas.openxmlformats.org/officeDocument/2006/relationships/image" Target="../media/image16.emf"/><Relationship Id="rId12" Type="http://schemas.openxmlformats.org/officeDocument/2006/relationships/image" Target="../media/image21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34.png"/><Relationship Id="rId46" Type="http://schemas.openxmlformats.org/officeDocument/2006/relationships/customXml" Target="../ink/ink24.xml"/><Relationship Id="rId20" Type="http://schemas.openxmlformats.org/officeDocument/2006/relationships/image" Target="../media/image25.png"/><Relationship Id="rId41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4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emf"/><Relationship Id="rId7" Type="http://schemas.openxmlformats.org/officeDocument/2006/relationships/customXml" Target="../ink/ink2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customXml" Target="../ink/ink28.xml"/><Relationship Id="rId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4.emf"/><Relationship Id="rId7" Type="http://schemas.openxmlformats.org/officeDocument/2006/relationships/customXml" Target="../ink/ink31.xml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customXml" Target="../ink/ink30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59.emf"/><Relationship Id="rId7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customXml" Target="../ink/ink34.xml"/><Relationship Id="rId4" Type="http://schemas.openxmlformats.org/officeDocument/2006/relationships/image" Target="../media/image60.emf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9.png"/><Relationship Id="rId18" Type="http://schemas.openxmlformats.org/officeDocument/2006/relationships/customXml" Target="../ink/ink43.xml"/><Relationship Id="rId3" Type="http://schemas.openxmlformats.org/officeDocument/2006/relationships/image" Target="../media/image74.emf"/><Relationship Id="rId21" Type="http://schemas.openxmlformats.org/officeDocument/2006/relationships/customXml" Target="../ink/ink44.xml"/><Relationship Id="rId7" Type="http://schemas.openxmlformats.org/officeDocument/2006/relationships/image" Target="../media/image64.png"/><Relationship Id="rId12" Type="http://schemas.openxmlformats.org/officeDocument/2006/relationships/customXml" Target="../ink/ink40.xml"/><Relationship Id="rId17" Type="http://schemas.openxmlformats.org/officeDocument/2006/relationships/image" Target="../media/image110.png"/><Relationship Id="rId2" Type="http://schemas.openxmlformats.org/officeDocument/2006/relationships/image" Target="../media/image73.emf"/><Relationship Id="rId16" Type="http://schemas.openxmlformats.org/officeDocument/2006/relationships/customXml" Target="../ink/ink42.xml"/><Relationship Id="rId20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11" Type="http://schemas.openxmlformats.org/officeDocument/2006/relationships/image" Target="../media/image80.png"/><Relationship Id="rId24" Type="http://schemas.openxmlformats.org/officeDocument/2006/relationships/image" Target="../media/image15.png"/><Relationship Id="rId5" Type="http://schemas.openxmlformats.org/officeDocument/2006/relationships/image" Target="../media/image500.png"/><Relationship Id="rId15" Type="http://schemas.openxmlformats.org/officeDocument/2006/relationships/image" Target="../media/image10.png"/><Relationship Id="rId23" Type="http://schemas.openxmlformats.org/officeDocument/2006/relationships/customXml" Target="../ink/ink45.xml"/><Relationship Id="rId10" Type="http://schemas.openxmlformats.org/officeDocument/2006/relationships/customXml" Target="../ink/ink39.xml"/><Relationship Id="rId19" Type="http://schemas.openxmlformats.org/officeDocument/2006/relationships/image" Target="../media/image120.png"/><Relationship Id="rId4" Type="http://schemas.openxmlformats.org/officeDocument/2006/relationships/customXml" Target="../ink/ink36.xml"/><Relationship Id="rId9" Type="http://schemas.openxmlformats.org/officeDocument/2006/relationships/image" Target="../media/image700.png"/><Relationship Id="rId14" Type="http://schemas.openxmlformats.org/officeDocument/2006/relationships/customXml" Target="../ink/ink41.xml"/><Relationship Id="rId22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4689-DA17-EA99-3846-D90A0D583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FDIBCP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43938-41FA-D81B-F551-237FECB57B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775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14:cNvPr>
              <p14:cNvContentPartPr/>
              <p14:nvPr/>
            </p14:nvContentPartPr>
            <p14:xfrm>
              <a:off x="2227525" y="311152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8525" y="310252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15864F-E20A-B804-3F9A-30AE595C465F}"/>
              </a:ext>
            </a:extLst>
          </p:cNvPr>
          <p:cNvSpPr txBox="1"/>
          <p:nvPr/>
        </p:nvSpPr>
        <p:spPr>
          <a:xfrm>
            <a:off x="3047639" y="2922252"/>
            <a:ext cx="6095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CPP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B17D0-0772-7D59-F453-C16FF5C4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703" y="1840863"/>
            <a:ext cx="6143145" cy="3121165"/>
          </a:xfrm>
          <a:prstGeom prst="rect">
            <a:avLst/>
          </a:prstGeom>
        </p:spPr>
      </p:pic>
      <p:pic>
        <p:nvPicPr>
          <p:cNvPr id="8" name="Picture 7" descr="A graph showing the growt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C45CA932-5E85-7D4F-08DF-6F0BD510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4" y="4193601"/>
            <a:ext cx="4196496" cy="23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6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9E4B5-4E05-77F0-F06F-367917EE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3284906"/>
            <a:ext cx="4585745" cy="3439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3EE6C7-85B2-0C4F-EAB2-6FF4190B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406" y="49661"/>
            <a:ext cx="4396976" cy="32977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5A18FC-8BC1-BB66-D2E5-C1D51D442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94" y="0"/>
            <a:ext cx="4529407" cy="3397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BFEAD1-7630-9530-374D-99EB76D657EC}"/>
                  </a:ext>
                </a:extLst>
              </p14:cNvPr>
              <p14:cNvContentPartPr/>
              <p14:nvPr/>
            </p14:nvContentPartPr>
            <p14:xfrm>
              <a:off x="2531725" y="1252126"/>
              <a:ext cx="176760" cy="21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BFEAD1-7630-9530-374D-99EB76D657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4085" y="1216486"/>
                <a:ext cx="2124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2FD45E-66D0-3E76-F8C8-617A17DC6E01}"/>
                  </a:ext>
                </a:extLst>
              </p14:cNvPr>
              <p14:cNvContentPartPr/>
              <p14:nvPr/>
            </p14:nvContentPartPr>
            <p14:xfrm>
              <a:off x="2513005" y="1534006"/>
              <a:ext cx="195840" cy="19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2FD45E-66D0-3E76-F8C8-617A17DC6E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5005" y="1498366"/>
                <a:ext cx="2314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DE58A6-52DF-A358-D8B3-3B7DDC88FA06}"/>
                  </a:ext>
                </a:extLst>
              </p14:cNvPr>
              <p14:cNvContentPartPr/>
              <p14:nvPr/>
            </p14:nvContentPartPr>
            <p14:xfrm>
              <a:off x="2534965" y="1824526"/>
              <a:ext cx="169560" cy="16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DE58A6-52DF-A358-D8B3-3B7DDC88FA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7325" y="1788526"/>
                <a:ext cx="2052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C49078-4C6A-1AE3-9CF8-8B158FF23237}"/>
                  </a:ext>
                </a:extLst>
              </p14:cNvPr>
              <p14:cNvContentPartPr/>
              <p14:nvPr/>
            </p14:nvContentPartPr>
            <p14:xfrm>
              <a:off x="2557285" y="2123326"/>
              <a:ext cx="104040" cy="157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C49078-4C6A-1AE3-9CF8-8B158FF232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9285" y="2087686"/>
                <a:ext cx="1396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1B7660-FB27-F6F7-2B6C-F96E6CC695F5}"/>
                  </a:ext>
                </a:extLst>
              </p14:cNvPr>
              <p14:cNvContentPartPr/>
              <p14:nvPr/>
            </p14:nvContentPartPr>
            <p14:xfrm>
              <a:off x="2551885" y="2465686"/>
              <a:ext cx="109080" cy="133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1B7660-FB27-F6F7-2B6C-F96E6CC695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34245" y="2429686"/>
                <a:ext cx="144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7EE252-266F-B270-FB47-9EFE4C419C83}"/>
                  </a:ext>
                </a:extLst>
              </p14:cNvPr>
              <p14:cNvContentPartPr/>
              <p14:nvPr/>
            </p14:nvContentPartPr>
            <p14:xfrm>
              <a:off x="2591485" y="4701646"/>
              <a:ext cx="113040" cy="145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7EE252-266F-B270-FB47-9EFE4C419C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73485" y="4666006"/>
                <a:ext cx="1486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067825-F7C3-6875-2A4C-0F258CE64F4E}"/>
                  </a:ext>
                </a:extLst>
              </p14:cNvPr>
              <p14:cNvContentPartPr/>
              <p14:nvPr/>
            </p14:nvContentPartPr>
            <p14:xfrm>
              <a:off x="2552245" y="5022406"/>
              <a:ext cx="122040" cy="10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067825-F7C3-6875-2A4C-0F258CE64F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34245" y="4986766"/>
                <a:ext cx="1576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518394-5392-E46E-A75E-054F2E428EE6}"/>
                  </a:ext>
                </a:extLst>
              </p14:cNvPr>
              <p14:cNvContentPartPr/>
              <p14:nvPr/>
            </p14:nvContentPartPr>
            <p14:xfrm>
              <a:off x="2493565" y="5347486"/>
              <a:ext cx="102240" cy="140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518394-5392-E46E-A75E-054F2E428E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75925" y="5311846"/>
                <a:ext cx="1378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54CB438-C5F1-8CF7-EE5B-A47FE28E45FC}"/>
                  </a:ext>
                </a:extLst>
              </p14:cNvPr>
              <p14:cNvContentPartPr/>
              <p14:nvPr/>
            </p14:nvContentPartPr>
            <p14:xfrm>
              <a:off x="2553685" y="5702806"/>
              <a:ext cx="9864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54CB438-C5F1-8CF7-EE5B-A47FE28E45F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36045" y="5667166"/>
                <a:ext cx="134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370133-4504-CE85-FFCA-8EEE8235142B}"/>
                  </a:ext>
                </a:extLst>
              </p14:cNvPr>
              <p14:cNvContentPartPr/>
              <p14:nvPr/>
            </p14:nvContentPartPr>
            <p14:xfrm>
              <a:off x="2623525" y="5884966"/>
              <a:ext cx="141480" cy="12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370133-4504-CE85-FFCA-8EEE8235142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05525" y="5849326"/>
                <a:ext cx="177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114F22-414A-997E-DD59-01511CF6BB08}"/>
                  </a:ext>
                </a:extLst>
              </p14:cNvPr>
              <p14:cNvContentPartPr/>
              <p14:nvPr/>
            </p14:nvContentPartPr>
            <p14:xfrm>
              <a:off x="7745245" y="866566"/>
              <a:ext cx="285120" cy="27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114F22-414A-997E-DD59-01511CF6BB0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27245" y="830566"/>
                <a:ext cx="3207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A1D1F97-5C62-94A3-69C4-1B4F6566417A}"/>
                  </a:ext>
                </a:extLst>
              </p14:cNvPr>
              <p14:cNvContentPartPr/>
              <p14:nvPr/>
            </p14:nvContentPartPr>
            <p14:xfrm>
              <a:off x="7753165" y="1100566"/>
              <a:ext cx="238320" cy="307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A1D1F97-5C62-94A3-69C4-1B4F6566417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35165" y="1064926"/>
                <a:ext cx="273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E760A08-D8B9-1985-354C-826B39D7AF64}"/>
                  </a:ext>
                </a:extLst>
              </p14:cNvPr>
              <p14:cNvContentPartPr/>
              <p14:nvPr/>
            </p14:nvContentPartPr>
            <p14:xfrm>
              <a:off x="7770805" y="1438606"/>
              <a:ext cx="281520" cy="311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E760A08-D8B9-1985-354C-826B39D7AF6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52805" y="1402606"/>
                <a:ext cx="3171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FDF9D2-4CE8-5A3D-7CCE-B15339B50CB9}"/>
                  </a:ext>
                </a:extLst>
              </p14:cNvPr>
              <p14:cNvContentPartPr/>
              <p14:nvPr/>
            </p14:nvContentPartPr>
            <p14:xfrm>
              <a:off x="7731205" y="1845766"/>
              <a:ext cx="286200" cy="376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FDF9D2-4CE8-5A3D-7CCE-B15339B50CB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13565" y="1810126"/>
                <a:ext cx="3218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C821C5-270F-327A-9FC1-C82A9A4ED48E}"/>
                  </a:ext>
                </a:extLst>
              </p14:cNvPr>
              <p14:cNvContentPartPr/>
              <p14:nvPr/>
            </p14:nvContentPartPr>
            <p14:xfrm>
              <a:off x="7609165" y="2279206"/>
              <a:ext cx="295560" cy="363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C821C5-270F-327A-9FC1-C82A9A4ED48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91525" y="2243566"/>
                <a:ext cx="33120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F2E2DB-F433-D6E6-89B7-DFAA4E1FA42C}"/>
                  </a:ext>
                </a:extLst>
              </p14:cNvPr>
              <p14:cNvContentPartPr/>
              <p14:nvPr/>
            </p14:nvContentPartPr>
            <p14:xfrm>
              <a:off x="7713205" y="2669446"/>
              <a:ext cx="152280" cy="164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F2E2DB-F433-D6E6-89B7-DFAA4E1FA4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95565" y="2633446"/>
                <a:ext cx="187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8702B1-20F7-C800-C492-9EE713412D3B}"/>
                  </a:ext>
                </a:extLst>
              </p14:cNvPr>
              <p14:cNvContentPartPr/>
              <p14:nvPr/>
            </p14:nvContentPartPr>
            <p14:xfrm>
              <a:off x="7895725" y="2725606"/>
              <a:ext cx="143280" cy="221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8702B1-20F7-C800-C492-9EE713412D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877725" y="2689966"/>
                <a:ext cx="1789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7E7DD0-3C97-FD29-DB86-8E54C58EA50C}"/>
                  </a:ext>
                </a:extLst>
              </p14:cNvPr>
              <p14:cNvContentPartPr/>
              <p14:nvPr/>
            </p14:nvContentPartPr>
            <p14:xfrm>
              <a:off x="7819045" y="2192806"/>
              <a:ext cx="128880" cy="88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7E7DD0-3C97-FD29-DB86-8E54C58EA50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01405" y="2156806"/>
                <a:ext cx="164520" cy="15984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85289E-074B-2231-42B5-917D30D5407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350856" y="3449566"/>
            <a:ext cx="4516618" cy="33874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1545D1-E734-382B-1F97-D4A1E5F74873}"/>
                  </a:ext>
                </a:extLst>
              </p14:cNvPr>
              <p14:cNvContentPartPr/>
              <p14:nvPr/>
            </p14:nvContentPartPr>
            <p14:xfrm>
              <a:off x="7836685" y="4277206"/>
              <a:ext cx="146160" cy="229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1545D1-E734-382B-1F97-D4A1E5F748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19045" y="4241206"/>
                <a:ext cx="1818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2AFBF6-C434-40F3-2335-DFCF5A9988F4}"/>
                  </a:ext>
                </a:extLst>
              </p14:cNvPr>
              <p14:cNvContentPartPr/>
              <p14:nvPr/>
            </p14:nvContentPartPr>
            <p14:xfrm>
              <a:off x="7799965" y="4506886"/>
              <a:ext cx="243360" cy="27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2AFBF6-C434-40F3-2335-DFCF5A9988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82325" y="4470886"/>
                <a:ext cx="2790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5EAB635-AF0B-D36F-725A-5BDCED86A515}"/>
                  </a:ext>
                </a:extLst>
              </p14:cNvPr>
              <p14:cNvContentPartPr/>
              <p14:nvPr/>
            </p14:nvContentPartPr>
            <p14:xfrm>
              <a:off x="7786285" y="4944646"/>
              <a:ext cx="187560" cy="314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5EAB635-AF0B-D36F-725A-5BDCED86A5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68645" y="4908646"/>
                <a:ext cx="223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35CDE11-512C-CA33-A02E-DD39086A7FCB}"/>
                  </a:ext>
                </a:extLst>
              </p14:cNvPr>
              <p14:cNvContentPartPr/>
              <p14:nvPr/>
            </p14:nvContentPartPr>
            <p14:xfrm>
              <a:off x="7846765" y="5369446"/>
              <a:ext cx="157680" cy="34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35CDE11-512C-CA33-A02E-DD39086A7F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29125" y="5333446"/>
                <a:ext cx="1933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8F79D62-B2C6-C234-38E5-F15326503D0E}"/>
                  </a:ext>
                </a:extLst>
              </p14:cNvPr>
              <p14:cNvContentPartPr/>
              <p14:nvPr/>
            </p14:nvContentPartPr>
            <p14:xfrm>
              <a:off x="7769725" y="5811166"/>
              <a:ext cx="160920" cy="290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8F79D62-B2C6-C234-38E5-F15326503D0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52085" y="5775526"/>
                <a:ext cx="1965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47DCF-953D-23E2-127B-2F92497EA2DF}"/>
                  </a:ext>
                </a:extLst>
              </p14:cNvPr>
              <p14:cNvContentPartPr/>
              <p14:nvPr/>
            </p14:nvContentPartPr>
            <p14:xfrm>
              <a:off x="7901125" y="6110326"/>
              <a:ext cx="151200" cy="20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47DCF-953D-23E2-127B-2F92497EA2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83485" y="6074326"/>
                <a:ext cx="186840" cy="2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36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E0FF6-DAA2-69B5-7CAE-41358DDB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2" y="203055"/>
            <a:ext cx="5236041" cy="3927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E388D-C131-EFAC-13D0-59D46B59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700" y="20305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43" y="1361864"/>
            <a:ext cx="10515600" cy="1325563"/>
          </a:xfrm>
        </p:spPr>
        <p:txBody>
          <a:bodyPr/>
          <a:lstStyle/>
          <a:p>
            <a:r>
              <a:rPr lang="en-IE" dirty="0"/>
              <a:t>LRP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230040" y="4924712"/>
            <a:ext cx="5334365" cy="1613526"/>
          </a:xfrm>
          <a:prstGeom prst="rect">
            <a:avLst/>
          </a:prstGeom>
        </p:spPr>
      </p:pic>
      <p:pic>
        <p:nvPicPr>
          <p:cNvPr id="4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F26A4F9A-65F2-6A66-769F-699F4EE00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361" r="4400"/>
          <a:stretch/>
        </p:blipFill>
        <p:spPr>
          <a:xfrm>
            <a:off x="4350941" y="135502"/>
            <a:ext cx="77284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A13DB-3A6D-8408-3A3E-C72FF61E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4" y="117622"/>
            <a:ext cx="4250221" cy="3187666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D18B5062-F377-ADF3-ADCC-768AA764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9" y="3330167"/>
            <a:ext cx="4453050" cy="3339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F9BA7-C03C-27AA-114E-68A5A498B4E5}"/>
              </a:ext>
            </a:extLst>
          </p:cNvPr>
          <p:cNvSpPr txBox="1"/>
          <p:nvPr/>
        </p:nvSpPr>
        <p:spPr>
          <a:xfrm>
            <a:off x="8346608" y="433234"/>
            <a:ext cx="36713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After evidence on (300ms) shows the diff.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Correct steeper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Correct higher amplitude in the end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FB2C9-318B-DCFE-591A-DD76CAC9AD1D}"/>
              </a:ext>
            </a:extLst>
          </p:cNvPr>
          <p:cNvSpPr txBox="1"/>
          <p:nvPr/>
        </p:nvSpPr>
        <p:spPr>
          <a:xfrm>
            <a:off x="8346608" y="5000061"/>
            <a:ext cx="3995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higher amplitude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 steeper slope in both increasing and decreasing period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5300E-99A8-646B-0690-AC18B794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248" y="188045"/>
            <a:ext cx="3967360" cy="2975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74CB4-E14F-1323-0DC3-E78E0645D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189" y="3374344"/>
            <a:ext cx="4070092" cy="30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9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40420-F102-070A-8B26-DA4BC8C5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8" y="265948"/>
            <a:ext cx="4834226" cy="3625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209B2-2F9F-D379-76B7-42640102A787}"/>
              </a:ext>
            </a:extLst>
          </p:cNvPr>
          <p:cNvSpPr txBox="1"/>
          <p:nvPr/>
        </p:nvSpPr>
        <p:spPr>
          <a:xfrm>
            <a:off x="1227506" y="4831710"/>
            <a:ext cx="6095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higher amplitude in SL</a:t>
            </a:r>
          </a:p>
          <a:p>
            <a:r>
              <a:rPr lang="en-IE" dirty="0"/>
              <a:t>Same slop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AF5EC-3BC4-447B-A4F4-C83CDEE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081" y="93551"/>
            <a:ext cx="5135711" cy="3851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2AA05-3A32-82B2-1A62-478591DF73BA}"/>
              </a:ext>
            </a:extLst>
          </p:cNvPr>
          <p:cNvSpPr txBox="1"/>
          <p:nvPr/>
        </p:nvSpPr>
        <p:spPr>
          <a:xfrm>
            <a:off x="6648902" y="4931207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FDI higher amplitude in RL</a:t>
            </a:r>
          </a:p>
        </p:txBody>
      </p:sp>
    </p:spTree>
    <p:extLst>
      <p:ext uri="{BB962C8B-B14F-4D97-AF65-F5344CB8AC3E}">
        <p14:creationId xmlns:p14="http://schemas.microsoft.com/office/powerpoint/2010/main" val="209692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52-B81A-BB60-A3BE-DDF05F46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 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689C-A0BD-8535-ADB8-4DC51502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Wrong and low 0.07 have </a:t>
            </a:r>
            <a:r>
              <a:rPr lang="en-IE" b="1" dirty="0"/>
              <a:t>higher</a:t>
            </a:r>
            <a:r>
              <a:rPr lang="en-IE" dirty="0"/>
              <a:t> MB amplitude</a:t>
            </a:r>
          </a:p>
          <a:p>
            <a:r>
              <a:rPr lang="en-IE" b="1" dirty="0"/>
              <a:t>BCP higher </a:t>
            </a:r>
            <a:r>
              <a:rPr lang="en-IE" dirty="0"/>
              <a:t>MB amplitude</a:t>
            </a:r>
          </a:p>
          <a:p>
            <a:r>
              <a:rPr lang="en-IE" b="1" dirty="0"/>
              <a:t>Location: FDI wider and middle; BCP narrower and frontal</a:t>
            </a:r>
          </a:p>
          <a:p>
            <a:endParaRPr lang="en-IE" b="1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A7B03-4327-C11B-5D89-AD8A4F5F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817504" y="4563779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6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0E331-6374-9CEB-DDA7-14C36409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92"/>
            <a:ext cx="6922004" cy="35168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14703-6DDD-B3A9-D462-5B3D5A915F1C}"/>
              </a:ext>
            </a:extLst>
          </p:cNvPr>
          <p:cNvSpPr txBox="1">
            <a:spLocks/>
          </p:cNvSpPr>
          <p:nvPr/>
        </p:nvSpPr>
        <p:spPr>
          <a:xfrm>
            <a:off x="1215227" y="90541"/>
            <a:ext cx="3801805" cy="3774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Correct lateralisation (L-R) 0.4limit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4BBF1-2C22-1222-F2D3-120CD174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0" y="3557925"/>
            <a:ext cx="4212188" cy="3159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03079-B4B7-6942-E9BC-272CD8B6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02" y="3627925"/>
            <a:ext cx="4025518" cy="30191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D02D09-5734-D9A8-F113-9EEFCC053D3C}"/>
              </a:ext>
            </a:extLst>
          </p:cNvPr>
          <p:cNvGrpSpPr/>
          <p:nvPr/>
        </p:nvGrpSpPr>
        <p:grpSpPr>
          <a:xfrm>
            <a:off x="966085" y="2630206"/>
            <a:ext cx="1777680" cy="451440"/>
            <a:chOff x="966085" y="2630206"/>
            <a:chExt cx="1777680" cy="451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A7552A-1C81-B57C-C2D1-3ED57036BA58}"/>
                    </a:ext>
                  </a:extLst>
                </p14:cNvPr>
                <p14:cNvContentPartPr/>
                <p14:nvPr/>
              </p14:nvContentPartPr>
              <p14:xfrm>
                <a:off x="966085" y="2699326"/>
                <a:ext cx="694800" cy="29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A7552A-1C81-B57C-C2D1-3ED57036BA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7085" y="2690686"/>
                  <a:ext cx="712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BF7A6A-18F6-C0A0-2FA9-9A5020299FEC}"/>
                    </a:ext>
                  </a:extLst>
                </p14:cNvPr>
                <p14:cNvContentPartPr/>
                <p14:nvPr/>
              </p14:nvContentPartPr>
              <p14:xfrm>
                <a:off x="1993165" y="2630206"/>
                <a:ext cx="750600" cy="45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BF7A6A-18F6-C0A0-2FA9-9A5020299F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84165" y="2621566"/>
                  <a:ext cx="768240" cy="46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4176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54F02-C1D6-01B0-9C5D-756EEB4D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702" y="3223227"/>
            <a:ext cx="4388542" cy="3291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4B28E-F4FA-0B07-201F-207C1221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7" y="3163423"/>
            <a:ext cx="4548022" cy="3411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56295-AA62-ACB4-31FD-1A4A5CF2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41" y="94774"/>
            <a:ext cx="6478218" cy="3291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1BF2C4-0169-5371-4E67-2403DCAF1C4D}"/>
              </a:ext>
            </a:extLst>
          </p:cNvPr>
          <p:cNvGrpSpPr/>
          <p:nvPr/>
        </p:nvGrpSpPr>
        <p:grpSpPr>
          <a:xfrm>
            <a:off x="1737205" y="2348686"/>
            <a:ext cx="1864440" cy="325440"/>
            <a:chOff x="1737205" y="2348686"/>
            <a:chExt cx="1864440" cy="325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803046-B7D0-C437-CD53-0AC83ECBE55C}"/>
                    </a:ext>
                  </a:extLst>
                </p14:cNvPr>
                <p14:cNvContentPartPr/>
                <p14:nvPr/>
              </p14:nvContentPartPr>
              <p14:xfrm>
                <a:off x="1737205" y="2348686"/>
                <a:ext cx="746640" cy="317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803046-B7D0-C437-CD53-0AC83ECBE5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8565" y="2339686"/>
                  <a:ext cx="764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E8E0B6-5C06-24C9-29FE-2805A34F675E}"/>
                    </a:ext>
                  </a:extLst>
                </p14:cNvPr>
                <p14:cNvContentPartPr/>
                <p14:nvPr/>
              </p14:nvContentPartPr>
              <p14:xfrm>
                <a:off x="2877325" y="2396206"/>
                <a:ext cx="724320" cy="27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E8E0B6-5C06-24C9-29FE-2805A34F6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8325" y="2387566"/>
                  <a:ext cx="741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437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61C81C-DB66-77BC-0425-5082FCA5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3" y="0"/>
            <a:ext cx="6749032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9CA972-1A52-D6C3-7C3C-ACDE07BB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3705460"/>
            <a:ext cx="3835707" cy="287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655140-6DAB-41A5-B8C2-4A9F6BA74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59" y="3705459"/>
            <a:ext cx="3835708" cy="287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EE359-BB97-7ABA-492E-2BC22488A77B}"/>
              </a:ext>
            </a:extLst>
          </p:cNvPr>
          <p:cNvSpPr txBox="1"/>
          <p:nvPr/>
        </p:nvSpPr>
        <p:spPr>
          <a:xfrm>
            <a:off x="7999915" y="853597"/>
            <a:ext cx="4297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Because different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Can’t compare between FDI and BCP using same channel,(better way?)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C7D7E-90DC-39A1-8E9A-2F0B71D50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3" y="-1316895"/>
            <a:ext cx="6698627" cy="34033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4667BF-78AF-F98D-4B54-8BC27BA451F7}"/>
              </a:ext>
            </a:extLst>
          </p:cNvPr>
          <p:cNvSpPr txBox="1">
            <a:spLocks/>
          </p:cNvSpPr>
          <p:nvPr/>
        </p:nvSpPr>
        <p:spPr>
          <a:xfrm>
            <a:off x="134343" y="1950936"/>
            <a:ext cx="929929" cy="415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dirty="0"/>
              <a:t>BCP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D98EF-8643-329C-04F8-3BDAB2D19F37}"/>
              </a:ext>
            </a:extLst>
          </p:cNvPr>
          <p:cNvSpPr txBox="1">
            <a:spLocks/>
          </p:cNvSpPr>
          <p:nvPr/>
        </p:nvSpPr>
        <p:spPr>
          <a:xfrm>
            <a:off x="134343" y="778032"/>
            <a:ext cx="929929" cy="415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dirty="0"/>
              <a:t>FDI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FE1800B-F82E-CE97-EAAB-D2A2532FF514}"/>
                  </a:ext>
                </a:extLst>
              </p14:cNvPr>
              <p14:cNvContentPartPr/>
              <p14:nvPr/>
            </p14:nvContentPartPr>
            <p14:xfrm>
              <a:off x="914245" y="545711"/>
              <a:ext cx="849960" cy="1192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FE1800B-F82E-CE97-EAAB-D2A2532FF5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245" y="537071"/>
                <a:ext cx="867600" cy="12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60DBAC7-B6ED-B1E0-CC29-69417A3C2460}"/>
              </a:ext>
            </a:extLst>
          </p:cNvPr>
          <p:cNvGrpSpPr/>
          <p:nvPr/>
        </p:nvGrpSpPr>
        <p:grpSpPr>
          <a:xfrm>
            <a:off x="740725" y="2240231"/>
            <a:ext cx="2202120" cy="641880"/>
            <a:chOff x="740725" y="2240231"/>
            <a:chExt cx="2202120" cy="64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FE51A3-BE29-D921-1C25-843186866E01}"/>
                    </a:ext>
                  </a:extLst>
                </p14:cNvPr>
                <p14:cNvContentPartPr/>
                <p14:nvPr/>
              </p14:nvContentPartPr>
              <p14:xfrm>
                <a:off x="740725" y="2339951"/>
                <a:ext cx="1027800" cy="511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FE51A3-BE29-D921-1C25-843186866E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085" y="2331311"/>
                  <a:ext cx="10454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8EDE5D-0F2A-47AF-F8C7-6A793DA817F4}"/>
                    </a:ext>
                  </a:extLst>
                </p14:cNvPr>
                <p14:cNvContentPartPr/>
                <p14:nvPr/>
              </p14:nvContentPartPr>
              <p14:xfrm>
                <a:off x="1971565" y="2240231"/>
                <a:ext cx="971280" cy="64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8EDE5D-0F2A-47AF-F8C7-6A793DA817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2565" y="2231591"/>
                  <a:ext cx="988920" cy="65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737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D2C7C-46C3-1860-74F1-FCC873D3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AE310-DBB8-1E02-B17E-E2C03783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Behaviour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SSVEP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CPP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LRP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MB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EMG analysis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3241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B38-EA23-CA0B-1749-80A9015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FDI (C3/4+)                      BCP (C3/4+)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FC12C2-BE12-7F24-EC3E-A23BE904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257"/>
            <a:ext cx="5334000" cy="400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7ED6CB-96FE-8159-97DD-F1E85B35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90257"/>
            <a:ext cx="5334000" cy="4000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84180-0A5A-A2FF-F3D9-9248E8E34249}"/>
              </a:ext>
            </a:extLst>
          </p:cNvPr>
          <p:cNvSpPr txBox="1"/>
          <p:nvPr/>
        </p:nvSpPr>
        <p:spPr>
          <a:xfrm>
            <a:off x="1964365" y="6123543"/>
            <a:ext cx="85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</p:spTree>
    <p:extLst>
      <p:ext uri="{BB962C8B-B14F-4D97-AF65-F5344CB8AC3E}">
        <p14:creationId xmlns:p14="http://schemas.microsoft.com/office/powerpoint/2010/main" val="45650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116</a:t>
            </a:r>
            <a:r>
              <a:rPr lang="zh-CN" altLang="en-US" dirty="0"/>
              <a:t>                                        </a:t>
            </a:r>
            <a:r>
              <a:rPr lang="en-IE" altLang="zh-CN" dirty="0"/>
              <a:t>55</a:t>
            </a:r>
            <a:endParaRPr lang="en-I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DAE9D4-CCED-FB3F-9339-7A38CFAC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64686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54652-95DA-3993-E6B1-3852F5B9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64686"/>
            <a:ext cx="5334000" cy="4000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68F220-9582-59DA-B8EF-ACA32D9B9B7D}"/>
              </a:ext>
            </a:extLst>
          </p:cNvPr>
          <p:cNvSpPr txBox="1"/>
          <p:nvPr/>
        </p:nvSpPr>
        <p:spPr>
          <a:xfrm>
            <a:off x="1943099" y="5716018"/>
            <a:ext cx="8434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14:cNvPr>
              <p14:cNvContentPartPr/>
              <p14:nvPr/>
            </p14:nvContentPartPr>
            <p14:xfrm>
              <a:off x="4571845" y="614056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845" y="613192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015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E3D51D-C60E-8C07-9BD3-D6DB99EC3228}"/>
              </a:ext>
            </a:extLst>
          </p:cNvPr>
          <p:cNvSpPr>
            <a:spLocks noGrp="1"/>
          </p:cNvSpPr>
          <p:nvPr/>
        </p:nvSpPr>
        <p:spPr>
          <a:xfrm>
            <a:off x="1803887" y="17864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No low partial EMG bursts in biceps(change of minds)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Lots partial EMG bursts in FDI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BCP bursts faster (lower motor time-MT)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D370B-B731-1D26-582D-9E6795C44D08}"/>
              </a:ext>
            </a:extLst>
          </p:cNvPr>
          <p:cNvSpPr txBox="1"/>
          <p:nvPr/>
        </p:nvSpPr>
        <p:spPr>
          <a:xfrm>
            <a:off x="1377017" y="250755"/>
            <a:ext cx="61602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EMG analysis</a:t>
            </a:r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0A2CB0B-4EE9-6E30-ECCA-0A596E59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48" y="622016"/>
            <a:ext cx="8170504" cy="58708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22EB8-FCE8-709A-AF2C-97BA79C6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Delay elimination (60-70ms)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9007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6B1-FF34-4C93-E0AD-9E7244B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3AE0-FE13-AEB0-85E0-AF5FCEE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913F-DF7B-238A-8F88-6752D8E0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9571-C504-9835-D09D-14C6214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252651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14:cNvPr>
              <p14:cNvContentPartPr/>
              <p14:nvPr/>
            </p14:nvContentPartPr>
            <p14:xfrm>
              <a:off x="5836647" y="4667216"/>
              <a:ext cx="437040" cy="44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007" y="4658576"/>
                <a:ext cx="454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14:cNvPr>
              <p14:cNvContentPartPr/>
              <p14:nvPr/>
            </p14:nvContentPartPr>
            <p14:xfrm>
              <a:off x="5836287" y="1637096"/>
              <a:ext cx="703800" cy="56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7647" y="1628096"/>
                <a:ext cx="7214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14:cNvPr>
              <p14:cNvContentPartPr/>
              <p14:nvPr/>
            </p14:nvContentPartPr>
            <p14:xfrm>
              <a:off x="8335047" y="1562576"/>
              <a:ext cx="1107720" cy="79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6047" y="1553936"/>
                <a:ext cx="11253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14:cNvPr>
              <p14:cNvContentPartPr/>
              <p14:nvPr/>
            </p14:nvContentPartPr>
            <p14:xfrm>
              <a:off x="8696847" y="4456976"/>
              <a:ext cx="852840" cy="90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8207" y="4447976"/>
                <a:ext cx="8704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14:cNvPr>
              <p14:cNvContentPartPr/>
              <p14:nvPr/>
            </p14:nvContentPartPr>
            <p14:xfrm>
              <a:off x="2742447" y="3667496"/>
              <a:ext cx="447840" cy="78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3447" y="3658496"/>
                <a:ext cx="465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14:cNvPr>
              <p14:cNvContentPartPr/>
              <p14:nvPr/>
            </p14:nvContentPartPr>
            <p14:xfrm>
              <a:off x="3975807" y="3551576"/>
              <a:ext cx="607680" cy="6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6807" y="3542576"/>
                <a:ext cx="625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14:cNvPr>
              <p14:cNvContentPartPr/>
              <p14:nvPr/>
            </p14:nvContentPartPr>
            <p14:xfrm>
              <a:off x="2752887" y="5252576"/>
              <a:ext cx="511920" cy="29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247" y="5243576"/>
                <a:ext cx="529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14:cNvPr>
              <p14:cNvContentPartPr/>
              <p14:nvPr/>
            </p14:nvContentPartPr>
            <p14:xfrm>
              <a:off x="4103607" y="5283896"/>
              <a:ext cx="480240" cy="33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4607" y="5274896"/>
                <a:ext cx="497880" cy="348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3D9A772-2ED6-EB1D-F901-E5DAF5BC9C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61" y="260245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14:cNvPr>
              <p14:cNvContentPartPr/>
              <p14:nvPr/>
            </p14:nvContentPartPr>
            <p14:xfrm>
              <a:off x="8091327" y="5358416"/>
              <a:ext cx="558000" cy="32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2687" y="5349416"/>
                <a:ext cx="5756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14:cNvPr>
              <p14:cNvContentPartPr/>
              <p14:nvPr/>
            </p14:nvContentPartPr>
            <p14:xfrm>
              <a:off x="8165487" y="3561296"/>
              <a:ext cx="2359080" cy="6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6847" y="3552656"/>
                <a:ext cx="23767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747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7EDAD6-37CE-964A-C29D-948F3DAEEE57}"/>
              </a:ext>
            </a:extLst>
          </p:cNvPr>
          <p:cNvSpPr txBox="1"/>
          <p:nvPr/>
        </p:nvSpPr>
        <p:spPr>
          <a:xfrm>
            <a:off x="808074" y="3540641"/>
            <a:ext cx="10047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2068     </a:t>
            </a:r>
            <a:r>
              <a:rPr lang="en-US" dirty="0">
                <a:latin typeface="Menlo"/>
              </a:rPr>
              <a:t>-</a:t>
            </a:r>
            <a:r>
              <a:rPr lang="en-US" altLang="zh-CN" sz="1800" b="0" i="0" dirty="0">
                <a:effectLst/>
                <a:latin typeface="Menlo"/>
              </a:rPr>
              <a:t>&gt;   </a:t>
            </a:r>
            <a:r>
              <a:rPr lang="en-US" sz="1800" b="0" i="0" dirty="0">
                <a:effectLst/>
                <a:latin typeface="Menlo"/>
              </a:rPr>
              <a:t>sum((</a:t>
            </a:r>
            <a:r>
              <a:rPr lang="en-US" sz="1800" b="0" i="0" dirty="0" err="1">
                <a:effectLst/>
                <a:latin typeface="Menlo"/>
              </a:rPr>
              <a:t>movement_counts_right</a:t>
            </a:r>
            <a:r>
              <a:rPr lang="en-US" sz="1800" b="0" i="0" dirty="0">
                <a:effectLst/>
                <a:latin typeface="Menlo"/>
              </a:rPr>
              <a:t>==1 | </a:t>
            </a:r>
            <a:r>
              <a:rPr lang="en-US" sz="1800" b="0" i="0" dirty="0" err="1">
                <a:effectLst/>
                <a:latin typeface="Menlo"/>
              </a:rPr>
              <a:t>movement_counts_right</a:t>
            </a:r>
            <a:r>
              <a:rPr lang="en-US" sz="1800" b="0" i="0" dirty="0">
                <a:effectLst/>
                <a:latin typeface="Menlo"/>
              </a:rPr>
              <a:t>==2))</a:t>
            </a:r>
          </a:p>
          <a:p>
            <a:pPr marL="342900" indent="-342900">
              <a:buAutoNum type="arabicPlain" startAt="984"/>
            </a:pPr>
            <a:r>
              <a:rPr lang="en-US" sz="1800" b="0" i="0" dirty="0">
                <a:effectLst/>
                <a:latin typeface="Menlo"/>
              </a:rPr>
              <a:t>        -&gt;    sum(</a:t>
            </a:r>
            <a:r>
              <a:rPr lang="en-US" sz="1800" b="0" i="0" dirty="0" err="1">
                <a:effectLst/>
                <a:latin typeface="Menlo"/>
              </a:rPr>
              <a:t>movement_counts_left</a:t>
            </a:r>
            <a:r>
              <a:rPr lang="en-US" sz="1800" b="0" i="0" dirty="0">
                <a:effectLst/>
                <a:latin typeface="Menlo"/>
              </a:rPr>
              <a:t>==1 | </a:t>
            </a:r>
            <a:r>
              <a:rPr lang="en-US" sz="1800" b="0" i="0" dirty="0" err="1">
                <a:effectLst/>
                <a:latin typeface="Menlo"/>
              </a:rPr>
              <a:t>movement_counts_left</a:t>
            </a:r>
            <a:r>
              <a:rPr lang="en-US" sz="1800" b="0" i="0" dirty="0">
                <a:effectLst/>
                <a:latin typeface="Menlo"/>
              </a:rPr>
              <a:t>==2| </a:t>
            </a:r>
            <a:r>
              <a:rPr lang="en-US" sz="1800" b="0" i="0" dirty="0" err="1">
                <a:effectLst/>
                <a:latin typeface="Menlo"/>
              </a:rPr>
              <a:t>movement_counts_left</a:t>
            </a:r>
            <a:r>
              <a:rPr lang="en-US" sz="1800" b="0" i="0" dirty="0">
                <a:effectLst/>
                <a:latin typeface="Menlo"/>
              </a:rPr>
              <a:t>==3)</a:t>
            </a:r>
          </a:p>
          <a:p>
            <a:pPr marL="342900" indent="-342900">
              <a:buAutoNum type="arabicPlain" startAt="984"/>
            </a:pPr>
            <a:endParaRPr lang="en-US" dirty="0">
              <a:latin typeface="Menlo"/>
            </a:endParaRPr>
          </a:p>
          <a:p>
            <a:pPr marL="342900" indent="-342900">
              <a:buAutoNum type="arabicPlain" startAt="984"/>
            </a:pP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effectLst/>
                <a:latin typeface="Menlo"/>
              </a:rPr>
              <a:t>2583     -&gt;   sum(</a:t>
            </a:r>
            <a:r>
              <a:rPr lang="en-US" sz="1800" b="0" i="0" dirty="0" err="1">
                <a:effectLst/>
                <a:latin typeface="Menlo"/>
              </a:rPr>
              <a:t>movement_counts_right</a:t>
            </a:r>
            <a:r>
              <a:rPr lang="en-US" sz="1800" b="0" i="0" dirty="0">
                <a:effectLst/>
                <a:latin typeface="Menlo"/>
              </a:rPr>
              <a:t>==0)</a:t>
            </a:r>
          </a:p>
          <a:p>
            <a:r>
              <a:rPr lang="en-US" sz="1800" b="0" i="0" dirty="0">
                <a:effectLst/>
                <a:latin typeface="Menlo"/>
              </a:rPr>
              <a:t>4867     -&gt;   sum(</a:t>
            </a:r>
            <a:r>
              <a:rPr lang="en-US" sz="1800" b="0" i="0" dirty="0" err="1">
                <a:effectLst/>
                <a:latin typeface="Menlo"/>
              </a:rPr>
              <a:t>movement_counts_left</a:t>
            </a:r>
            <a:r>
              <a:rPr lang="en-US" sz="1800" b="0" i="0" dirty="0">
                <a:effectLst/>
                <a:latin typeface="Menlo"/>
              </a:rPr>
              <a:t>==0)</a:t>
            </a:r>
          </a:p>
          <a:p>
            <a:pPr marL="342900" indent="-342900">
              <a:buAutoNum type="arabicPlain" startAt="984"/>
            </a:pPr>
            <a:endParaRPr lang="en-US" sz="1800" b="0" i="0" dirty="0">
              <a:effectLst/>
              <a:latin typeface="Menlo"/>
            </a:endParaRPr>
          </a:p>
          <a:p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368AC-A19B-276B-3E52-E64FA2AE38FA}"/>
              </a:ext>
            </a:extLst>
          </p:cNvPr>
          <p:cNvSpPr txBox="1"/>
          <p:nvPr/>
        </p:nvSpPr>
        <p:spPr>
          <a:xfrm>
            <a:off x="1414129" y="744279"/>
            <a:ext cx="9920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quality of left and right signals and signals from different muscles is different</a:t>
            </a:r>
          </a:p>
          <a:p>
            <a:endParaRPr lang="en-US" dirty="0"/>
          </a:p>
          <a:p>
            <a:r>
              <a:rPr lang="en-US" dirty="0"/>
              <a:t>Right is good</a:t>
            </a:r>
          </a:p>
          <a:p>
            <a:r>
              <a:rPr lang="en-US" dirty="0"/>
              <a:t>Only analysis right for polit</a:t>
            </a:r>
          </a:p>
          <a:p>
            <a:r>
              <a:rPr lang="en-US" dirty="0"/>
              <a:t>Findings: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FDI longer motor time (around 100ms)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FDI more partial bursts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BCP almost no partial bursts and peaks faster (around 80ms) </a:t>
            </a:r>
          </a:p>
          <a:p>
            <a:pPr marL="342900" indent="-34290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74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4CD08-9C64-82C5-1DD6-C08123CB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962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76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8C59D-C32E-F590-4BAB-2238AC4F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8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C50E9-0C48-34EB-B396-11BEB8DC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23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82B88-A5E4-2B1C-48F6-51418625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7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EBFCF-08A5-A5DF-9AC2-E9C05D8BCAFF}"/>
              </a:ext>
            </a:extLst>
          </p:cNvPr>
          <p:cNvSpPr txBox="1"/>
          <p:nvPr/>
        </p:nvSpPr>
        <p:spPr>
          <a:xfrm>
            <a:off x="599126" y="1655500"/>
            <a:ext cx="7383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 accuracy Summary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FDI and BCP 82%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Easy (0.14) has higher ACC 89% vs 80%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left and right hand 82%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0F89C-D851-F627-87AD-C8E407275EB5}"/>
              </a:ext>
            </a:extLst>
          </p:cNvPr>
          <p:cNvSpPr txBox="1"/>
          <p:nvPr/>
        </p:nvSpPr>
        <p:spPr>
          <a:xfrm>
            <a:off x="659797" y="3480321"/>
            <a:ext cx="80248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RT Summary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correct RT is faster than Wrong 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BCP is 20-30ms faster than FDI only in correct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Low(Hard) slower RT , more symmetric, High(Easy) more left screw;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left is around 80ms (45 correct 120 for wrong) slower than right response (all right hand user)</a:t>
            </a:r>
          </a:p>
        </p:txBody>
      </p:sp>
    </p:spTree>
    <p:extLst>
      <p:ext uri="{BB962C8B-B14F-4D97-AF65-F5344CB8AC3E}">
        <p14:creationId xmlns:p14="http://schemas.microsoft.com/office/powerpoint/2010/main" val="2868862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811FA-A3BE-B086-82B2-65FD31E2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6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05600-B419-8CC4-BDDD-EDDD5FF9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64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B8F34-8ADB-10F1-0F20-908A175B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67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4537F-3476-DCEC-332F-126E2C5B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28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2322-E060-D511-A968-E994B03F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8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8F89E-841E-0E7D-C20E-40F385C5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6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2C34D-A9A4-4CA4-7C8C-42B22621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9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4E9A1AB5-4A1A-F3EF-4843-0364A9BCAF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2E2EF462-0833-1086-764E-1116E81525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6EEEC6EF-DCE6-E695-D9C3-F21798AA71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1C2DE-E9DC-1880-2289-CFEF011B7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0" y="47671"/>
            <a:ext cx="5528870" cy="3417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0F5A8-5BDD-0C1C-2F16-D11259985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0" y="3464752"/>
            <a:ext cx="5301570" cy="3276600"/>
          </a:xfrm>
          <a:prstGeom prst="rect">
            <a:avLst/>
          </a:prstGeom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AA0C3C40-0962-0647-45A5-0EEA9C546A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1DECF73-7318-9C5B-AD73-090A6F11C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16648"/>
            <a:ext cx="6331462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E_RT_C and H_RT_C t = -12.565,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4088.8,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&lt; 2.2e-16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difference in means is not equal to 0 95 percent confidence interval: -0.1541506 -0.1125373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0.8868534 1.0201973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C138A-FFBC-A9D5-2E01-F71D42ACB5C5}"/>
              </a:ext>
            </a:extLst>
          </p:cNvPr>
          <p:cNvSpPr txBox="1"/>
          <p:nvPr/>
        </p:nvSpPr>
        <p:spPr>
          <a:xfrm>
            <a:off x="3071473" y="3106918"/>
            <a:ext cx="7983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Low(Hard) slower RT , more symmetric, High(Easy) more right screw;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A26225-3413-45CB-AB1F-535A45F3D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34084"/>
            <a:ext cx="6331462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L_RT and R_RT t = 7.5233,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5831.7,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= 6.149e-14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alternative hypothesis: true difference in means is not equal to 0 95 percent confidence interval: 0.05844823 0.09964206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0.9717512 0.8927061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BEB02-96F2-C967-B836-73F06ACFB4E0}"/>
              </a:ext>
            </a:extLst>
          </p:cNvPr>
          <p:cNvSpPr txBox="1"/>
          <p:nvPr/>
        </p:nvSpPr>
        <p:spPr>
          <a:xfrm>
            <a:off x="3176926" y="6372020"/>
            <a:ext cx="6142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Left is around 80ms slower than right (all right hand user)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E397D-AA7E-BDDE-4738-554107E0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224"/>
            <a:ext cx="5999245" cy="3707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6C51A9-0A98-C9AD-A4D9-6C4442C7E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4" y="69339"/>
            <a:ext cx="5302081" cy="327660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E2C00EF-AD0C-B501-195C-CBBD87AFD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788" y="414512"/>
            <a:ext cx="5173585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FDI_RT and BCP_RT t = 2.6998,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5343.1,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= 0.00696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difference in means is not equal to 0 95 percent confidence interval: 0.007129105 0.044932677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0.9428334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0.9168025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DE53CDEF-434F-C9AC-3339-2153A3EBF9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2DBD6-9608-4ADF-3D5F-DCD9AC6FC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401" y="4168969"/>
            <a:ext cx="3386702" cy="2092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E1CD7C-7F75-B29E-0641-615ACCE693F6}"/>
              </a:ext>
            </a:extLst>
          </p:cNvPr>
          <p:cNvSpPr txBox="1"/>
          <p:nvPr/>
        </p:nvSpPr>
        <p:spPr>
          <a:xfrm>
            <a:off x="6096000" y="6419330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BCP is 20-30ms faster than FDI in correct and wrong trials</a:t>
            </a:r>
          </a:p>
        </p:txBody>
      </p:sp>
    </p:spTree>
    <p:extLst>
      <p:ext uri="{BB962C8B-B14F-4D97-AF65-F5344CB8AC3E}">
        <p14:creationId xmlns:p14="http://schemas.microsoft.com/office/powerpoint/2010/main" val="320302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83F2-EDDD-B057-1976-70E73BA8C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SSVEP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E2E35-A517-35D5-D0E4-E14C07691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152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407F7E-4A82-5D4C-AED9-BBD4C5D9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93106-3462-F177-5F70-06618CFB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299"/>
            <a:ext cx="10515600" cy="1325563"/>
          </a:xfrm>
        </p:spPr>
        <p:txBody>
          <a:bodyPr/>
          <a:lstStyle/>
          <a:p>
            <a:r>
              <a:rPr lang="en-IE" dirty="0"/>
              <a:t>A23 all trail 0-50Hz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D39454-B4BA-5356-F28C-105900AF2855}"/>
                  </a:ext>
                </a:extLst>
              </p14:cNvPr>
              <p14:cNvContentPartPr/>
              <p14:nvPr/>
            </p14:nvContentPartPr>
            <p14:xfrm>
              <a:off x="4194565" y="1641911"/>
              <a:ext cx="3428640" cy="83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D39454-B4BA-5356-F28C-105900AF28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5925" y="1633271"/>
                <a:ext cx="3446280" cy="850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294A83-CCA5-178E-A1DF-0C16A464F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6373"/>
            <a:ext cx="2540962" cy="190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4452-E211-7175-8443-FF6A19F5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Low-1 vs high-2 (correct vs wrong)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98AF3-77D2-DC87-8E90-83F7ECA4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0"/>
            <a:ext cx="1143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3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5C67-0137-3B06-B092-0F8B2023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8D873-3F71-A5D4-C766-CF3F2DD1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074"/>
            <a:ext cx="12192000" cy="6196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BDBDA-6DBB-063C-E474-1D74EB67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58" y="147344"/>
            <a:ext cx="10515600" cy="1193730"/>
          </a:xfrm>
        </p:spPr>
        <p:txBody>
          <a:bodyPr>
            <a:normAutofit fontScale="90000"/>
          </a:bodyPr>
          <a:lstStyle/>
          <a:p>
            <a:r>
              <a:rPr lang="en-IE" sz="2800" dirty="0"/>
              <a:t>BCP (2) slightly higher at first but lower slop, lasting longer</a:t>
            </a:r>
            <a:br>
              <a:rPr lang="en-IE" sz="2800" dirty="0"/>
            </a:br>
            <a:r>
              <a:rPr lang="en-IE" sz="2800" dirty="0"/>
              <a:t>FDI higher in the steady stage</a:t>
            </a:r>
            <a:br>
              <a:rPr lang="en-IE" sz="2800" dirty="0"/>
            </a:br>
            <a:r>
              <a:rPr lang="en-IE" sz="2800" dirty="0"/>
              <a:t>initial stage different?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281396-31BC-F79B-48C6-F2DCD0881159}"/>
                  </a:ext>
                </a:extLst>
              </p14:cNvPr>
              <p14:cNvContentPartPr/>
              <p14:nvPr/>
            </p14:nvContentPartPr>
            <p14:xfrm>
              <a:off x="8211805" y="1936955"/>
              <a:ext cx="1192680" cy="85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281396-31BC-F79B-48C6-F2DCD08811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2805" y="1927955"/>
                <a:ext cx="1210320" cy="87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97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Microsoft Office PowerPoint</Application>
  <PresentationFormat>Widescreen</PresentationFormat>
  <Paragraphs>97</Paragraphs>
  <Slides>36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inherit</vt:lpstr>
      <vt:lpstr>Menlo</vt:lpstr>
      <vt:lpstr>Aptos</vt:lpstr>
      <vt:lpstr>Aptos Display</vt:lpstr>
      <vt:lpstr>Arial</vt:lpstr>
      <vt:lpstr>Lucida Console</vt:lpstr>
      <vt:lpstr>Source Sans Pro</vt:lpstr>
      <vt:lpstr>Office Theme</vt:lpstr>
      <vt:lpstr>FDIBCP summary</vt:lpstr>
      <vt:lpstr>PowerPoint Presentation</vt:lpstr>
      <vt:lpstr>PowerPoint Presentation</vt:lpstr>
      <vt:lpstr>PowerPoint Presentation</vt:lpstr>
      <vt:lpstr>PowerPoint Presentation</vt:lpstr>
      <vt:lpstr>SSVEP</vt:lpstr>
      <vt:lpstr>A23 all trail 0-50Hz</vt:lpstr>
      <vt:lpstr>Low-1 vs high-2 (correct vs wrong)</vt:lpstr>
      <vt:lpstr>BCP (2) slightly higher at first but lower slop, lasting longer FDI higher in the steady stage initial stage different?</vt:lpstr>
      <vt:lpstr>PowerPoint Presentation</vt:lpstr>
      <vt:lpstr>PowerPoint Presentation</vt:lpstr>
      <vt:lpstr>PowerPoint Presentation</vt:lpstr>
      <vt:lpstr>LRP analysis</vt:lpstr>
      <vt:lpstr>PowerPoint Presentation</vt:lpstr>
      <vt:lpstr>PowerPoint Presentation</vt:lpstr>
      <vt:lpstr>MB analysis </vt:lpstr>
      <vt:lpstr>PowerPoint Presentation</vt:lpstr>
      <vt:lpstr>PowerPoint Presentation</vt:lpstr>
      <vt:lpstr>PowerPoint Presentation</vt:lpstr>
      <vt:lpstr>FDI (C3/4+)                      BCP (C3/4+) </vt:lpstr>
      <vt:lpstr>116                                        55</vt:lpstr>
      <vt:lpstr>PowerPoint Presentation</vt:lpstr>
      <vt:lpstr>Delay elimination (60-70ms)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14</cp:revision>
  <dcterms:created xsi:type="dcterms:W3CDTF">2024-08-08T15:53:03Z</dcterms:created>
  <dcterms:modified xsi:type="dcterms:W3CDTF">2024-08-13T09:52:27Z</dcterms:modified>
</cp:coreProperties>
</file>